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27"/>
  </p:notesMasterIdLst>
  <p:sldIdLst>
    <p:sldId id="256" r:id="rId2"/>
    <p:sldId id="262" r:id="rId3"/>
    <p:sldId id="257" r:id="rId4"/>
    <p:sldId id="258" r:id="rId5"/>
    <p:sldId id="272" r:id="rId6"/>
    <p:sldId id="26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90" r:id="rId23"/>
    <p:sldId id="289" r:id="rId24"/>
    <p:sldId id="271" r:id="rId25"/>
    <p:sldId id="273" r:id="rId26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D9A2A5-3CA9-2EE1-E27C-6B9C7C1BCE26}" v="316" dt="2024-06-12T04:02:59.979"/>
    <p1510:client id="{C2066D82-E6DF-DFB5-77CD-705A2EA91AFD}" v="300" dt="2024-06-11T01:39:33.543"/>
    <p1510:client id="{FB1EB3E9-7E63-21B8-F46C-30BAF8959823}" v="914" dt="2024-06-10T23:22:43.4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ARA LARISSA DE ALMEIDA PEREIRA" userId="S::samara.pereira4@fatec.sp.gov.br::2e31a5c6-3149-4c77-b7b1-02c447197219" providerId="AD" clId="Web-{42926344-E9E8-8A96-B06B-AF34074EEF75}"/>
    <pc:docChg chg="modSld">
      <pc:chgData name="SAMARA LARISSA DE ALMEIDA PEREIRA" userId="S::samara.pereira4@fatec.sp.gov.br::2e31a5c6-3149-4c77-b7b1-02c447197219" providerId="AD" clId="Web-{42926344-E9E8-8A96-B06B-AF34074EEF75}" dt="2024-06-04T23:25:27.353" v="497" actId="1076"/>
      <pc:docMkLst>
        <pc:docMk/>
      </pc:docMkLst>
      <pc:sldChg chg="addSp delSp modSp">
        <pc:chgData name="SAMARA LARISSA DE ALMEIDA PEREIRA" userId="S::samara.pereira4@fatec.sp.gov.br::2e31a5c6-3149-4c77-b7b1-02c447197219" providerId="AD" clId="Web-{42926344-E9E8-8A96-B06B-AF34074EEF75}" dt="2024-06-04T23:25:27.353" v="497" actId="1076"/>
        <pc:sldMkLst>
          <pc:docMk/>
          <pc:sldMk cId="0" sldId="257"/>
        </pc:sldMkLst>
        <pc:spChg chg="add del mod">
          <ac:chgData name="SAMARA LARISSA DE ALMEIDA PEREIRA" userId="S::samara.pereira4@fatec.sp.gov.br::2e31a5c6-3149-4c77-b7b1-02c447197219" providerId="AD" clId="Web-{42926344-E9E8-8A96-B06B-AF34074EEF75}" dt="2024-06-04T22:36:04.348" v="36"/>
          <ac:spMkLst>
            <pc:docMk/>
            <pc:sldMk cId="0" sldId="257"/>
            <ac:spMk id="2" creationId="{D8308AB7-9AC0-7886-3BD0-C2ABFAB7BE2F}"/>
          </ac:spMkLst>
        </pc:spChg>
        <pc:spChg chg="add del mod ord">
          <ac:chgData name="SAMARA LARISSA DE ALMEIDA PEREIRA" userId="S::samara.pereira4@fatec.sp.gov.br::2e31a5c6-3149-4c77-b7b1-02c447197219" providerId="AD" clId="Web-{42926344-E9E8-8A96-B06B-AF34074EEF75}" dt="2024-06-04T22:55:43.616" v="130"/>
          <ac:spMkLst>
            <pc:docMk/>
            <pc:sldMk cId="0" sldId="257"/>
            <ac:spMk id="3" creationId="{A3492CAA-5A4A-154F-3185-08F7781B839A}"/>
          </ac:spMkLst>
        </pc:spChg>
        <pc:spChg chg="add mod">
          <ac:chgData name="SAMARA LARISSA DE ALMEIDA PEREIRA" userId="S::samara.pereira4@fatec.sp.gov.br::2e31a5c6-3149-4c77-b7b1-02c447197219" providerId="AD" clId="Web-{42926344-E9E8-8A96-B06B-AF34074EEF75}" dt="2024-06-04T23:14:50.241" v="360" actId="1076"/>
          <ac:spMkLst>
            <pc:docMk/>
            <pc:sldMk cId="0" sldId="257"/>
            <ac:spMk id="4" creationId="{F93A25D7-363F-5000-3784-F58DE0CE2929}"/>
          </ac:spMkLst>
        </pc:spChg>
        <pc:spChg chg="add del mod ord">
          <ac:chgData name="SAMARA LARISSA DE ALMEIDA PEREIRA" userId="S::samara.pereira4@fatec.sp.gov.br::2e31a5c6-3149-4c77-b7b1-02c447197219" providerId="AD" clId="Web-{42926344-E9E8-8A96-B06B-AF34074EEF75}" dt="2024-06-04T23:03:47.535" v="190"/>
          <ac:spMkLst>
            <pc:docMk/>
            <pc:sldMk cId="0" sldId="257"/>
            <ac:spMk id="5" creationId="{D87F80DF-DADE-B052-532F-320523DF1015}"/>
          </ac:spMkLst>
        </pc:spChg>
        <pc:spChg chg="add del mod ord">
          <ac:chgData name="SAMARA LARISSA DE ALMEIDA PEREIRA" userId="S::samara.pereira4@fatec.sp.gov.br::2e31a5c6-3149-4c77-b7b1-02c447197219" providerId="AD" clId="Web-{42926344-E9E8-8A96-B06B-AF34074EEF75}" dt="2024-06-04T23:03:49.473" v="191"/>
          <ac:spMkLst>
            <pc:docMk/>
            <pc:sldMk cId="0" sldId="257"/>
            <ac:spMk id="6" creationId="{5B34A2D4-27BB-8596-24E1-415875AC8CA8}"/>
          </ac:spMkLst>
        </pc:spChg>
        <pc:spChg chg="add del mod">
          <ac:chgData name="SAMARA LARISSA DE ALMEIDA PEREIRA" userId="S::samara.pereira4@fatec.sp.gov.br::2e31a5c6-3149-4c77-b7b1-02c447197219" providerId="AD" clId="Web-{42926344-E9E8-8A96-B06B-AF34074EEF75}" dt="2024-06-04T23:04:46.240" v="207"/>
          <ac:spMkLst>
            <pc:docMk/>
            <pc:sldMk cId="0" sldId="257"/>
            <ac:spMk id="7" creationId="{8DD2EE58-F969-B5AF-5544-D0D3613DFDA5}"/>
          </ac:spMkLst>
        </pc:spChg>
        <pc:spChg chg="add del mod">
          <ac:chgData name="SAMARA LARISSA DE ALMEIDA PEREIRA" userId="S::samara.pereira4@fatec.sp.gov.br::2e31a5c6-3149-4c77-b7b1-02c447197219" providerId="AD" clId="Web-{42926344-E9E8-8A96-B06B-AF34074EEF75}" dt="2024-06-04T23:04:43.037" v="205"/>
          <ac:spMkLst>
            <pc:docMk/>
            <pc:sldMk cId="0" sldId="257"/>
            <ac:spMk id="8" creationId="{C3744C05-E450-F72F-6942-1D83978D47AA}"/>
          </ac:spMkLst>
        </pc:spChg>
        <pc:spChg chg="add del mod">
          <ac:chgData name="SAMARA LARISSA DE ALMEIDA PEREIRA" userId="S::samara.pereira4@fatec.sp.gov.br::2e31a5c6-3149-4c77-b7b1-02c447197219" providerId="AD" clId="Web-{42926344-E9E8-8A96-B06B-AF34074EEF75}" dt="2024-06-04T23:04:47.834" v="208"/>
          <ac:spMkLst>
            <pc:docMk/>
            <pc:sldMk cId="0" sldId="257"/>
            <ac:spMk id="9" creationId="{E8FEE7F3-B8E8-0BC7-7E70-11480EDA223C}"/>
          </ac:spMkLst>
        </pc:spChg>
        <pc:spChg chg="add del mod">
          <ac:chgData name="SAMARA LARISSA DE ALMEIDA PEREIRA" userId="S::samara.pereira4@fatec.sp.gov.br::2e31a5c6-3149-4c77-b7b1-02c447197219" providerId="AD" clId="Web-{42926344-E9E8-8A96-B06B-AF34074EEF75}" dt="2024-06-04T23:03:22.785" v="186"/>
          <ac:spMkLst>
            <pc:docMk/>
            <pc:sldMk cId="0" sldId="257"/>
            <ac:spMk id="10" creationId="{21A0B222-1352-6B1F-F574-FB566ABAF1D0}"/>
          </ac:spMkLst>
        </pc:spChg>
        <pc:spChg chg="add del mod">
          <ac:chgData name="SAMARA LARISSA DE ALMEIDA PEREIRA" userId="S::samara.pereira4@fatec.sp.gov.br::2e31a5c6-3149-4c77-b7b1-02c447197219" providerId="AD" clId="Web-{42926344-E9E8-8A96-B06B-AF34074EEF75}" dt="2024-06-04T23:07:17.729" v="243"/>
          <ac:spMkLst>
            <pc:docMk/>
            <pc:sldMk cId="0" sldId="257"/>
            <ac:spMk id="11" creationId="{9209457F-7ECF-31E8-CB8C-A45FAFB0ABB5}"/>
          </ac:spMkLst>
        </pc:spChg>
        <pc:spChg chg="add del mod">
          <ac:chgData name="SAMARA LARISSA DE ALMEIDA PEREIRA" userId="S::samara.pereira4@fatec.sp.gov.br::2e31a5c6-3149-4c77-b7b1-02c447197219" providerId="AD" clId="Web-{42926344-E9E8-8A96-B06B-AF34074EEF75}" dt="2024-06-04T23:07:14.901" v="242"/>
          <ac:spMkLst>
            <pc:docMk/>
            <pc:sldMk cId="0" sldId="257"/>
            <ac:spMk id="12" creationId="{4DAFA58F-BF20-97F3-DD71-B9B78956D86C}"/>
          </ac:spMkLst>
        </pc:spChg>
        <pc:spChg chg="add del mod">
          <ac:chgData name="SAMARA LARISSA DE ALMEIDA PEREIRA" userId="S::samara.pereira4@fatec.sp.gov.br::2e31a5c6-3149-4c77-b7b1-02c447197219" providerId="AD" clId="Web-{42926344-E9E8-8A96-B06B-AF34074EEF75}" dt="2024-06-04T23:07:12.385" v="241"/>
          <ac:spMkLst>
            <pc:docMk/>
            <pc:sldMk cId="0" sldId="257"/>
            <ac:spMk id="13" creationId="{B3601073-77E5-673D-3E84-684288E40AB6}"/>
          </ac:spMkLst>
        </pc:spChg>
        <pc:spChg chg="add del mod">
          <ac:chgData name="SAMARA LARISSA DE ALMEIDA PEREIRA" userId="S::samara.pereira4@fatec.sp.gov.br::2e31a5c6-3149-4c77-b7b1-02c447197219" providerId="AD" clId="Web-{42926344-E9E8-8A96-B06B-AF34074EEF75}" dt="2024-06-04T23:07:19.604" v="244"/>
          <ac:spMkLst>
            <pc:docMk/>
            <pc:sldMk cId="0" sldId="257"/>
            <ac:spMk id="14" creationId="{AD055FAC-E7E1-538F-999C-62DB7176863A}"/>
          </ac:spMkLst>
        </pc:spChg>
        <pc:spChg chg="add del mod">
          <ac:chgData name="SAMARA LARISSA DE ALMEIDA PEREIRA" userId="S::samara.pereira4@fatec.sp.gov.br::2e31a5c6-3149-4c77-b7b1-02c447197219" providerId="AD" clId="Web-{42926344-E9E8-8A96-B06B-AF34074EEF75}" dt="2024-06-04T23:07:21.776" v="245"/>
          <ac:spMkLst>
            <pc:docMk/>
            <pc:sldMk cId="0" sldId="257"/>
            <ac:spMk id="15" creationId="{CA189C9D-A81A-40A4-ABE5-697F1B524848}"/>
          </ac:spMkLst>
        </pc:spChg>
        <pc:spChg chg="add del mod">
          <ac:chgData name="SAMARA LARISSA DE ALMEIDA PEREIRA" userId="S::samara.pereira4@fatec.sp.gov.br::2e31a5c6-3149-4c77-b7b1-02c447197219" providerId="AD" clId="Web-{42926344-E9E8-8A96-B06B-AF34074EEF75}" dt="2024-06-04T23:06:46.447" v="228"/>
          <ac:spMkLst>
            <pc:docMk/>
            <pc:sldMk cId="0" sldId="257"/>
            <ac:spMk id="16" creationId="{ABEA0E42-37D6-E7ED-13F2-CD8130318FEA}"/>
          </ac:spMkLst>
        </pc:spChg>
        <pc:spChg chg="add del mod">
          <ac:chgData name="SAMARA LARISSA DE ALMEIDA PEREIRA" userId="S::samara.pereira4@fatec.sp.gov.br::2e31a5c6-3149-4c77-b7b1-02c447197219" providerId="AD" clId="Web-{42926344-E9E8-8A96-B06B-AF34074EEF75}" dt="2024-06-04T23:06:44.869" v="227"/>
          <ac:spMkLst>
            <pc:docMk/>
            <pc:sldMk cId="0" sldId="257"/>
            <ac:spMk id="17" creationId="{840AB3DE-7087-61FE-9A2E-938CE00032C5}"/>
          </ac:spMkLst>
        </pc:spChg>
        <pc:spChg chg="add del mod">
          <ac:chgData name="SAMARA LARISSA DE ALMEIDA PEREIRA" userId="S::samara.pereira4@fatec.sp.gov.br::2e31a5c6-3149-4c77-b7b1-02c447197219" providerId="AD" clId="Web-{42926344-E9E8-8A96-B06B-AF34074EEF75}" dt="2024-06-04T23:07:25.917" v="247"/>
          <ac:spMkLst>
            <pc:docMk/>
            <pc:sldMk cId="0" sldId="257"/>
            <ac:spMk id="18" creationId="{34B57BB6-C047-8CC5-7DF9-8B17F1883C89}"/>
          </ac:spMkLst>
        </pc:spChg>
        <pc:spChg chg="add del mod">
          <ac:chgData name="SAMARA LARISSA DE ALMEIDA PEREIRA" userId="S::samara.pereira4@fatec.sp.gov.br::2e31a5c6-3149-4c77-b7b1-02c447197219" providerId="AD" clId="Web-{42926344-E9E8-8A96-B06B-AF34074EEF75}" dt="2024-06-04T23:07:24.323" v="246"/>
          <ac:spMkLst>
            <pc:docMk/>
            <pc:sldMk cId="0" sldId="257"/>
            <ac:spMk id="19" creationId="{1993B8B3-06B8-0E7A-7FF2-BAC915121852}"/>
          </ac:spMkLst>
        </pc:spChg>
        <pc:spChg chg="add mod ord">
          <ac:chgData name="SAMARA LARISSA DE ALMEIDA PEREIRA" userId="S::samara.pereira4@fatec.sp.gov.br::2e31a5c6-3149-4c77-b7b1-02c447197219" providerId="AD" clId="Web-{42926344-E9E8-8A96-B06B-AF34074EEF75}" dt="2024-06-04T23:17:56.465" v="391" actId="14100"/>
          <ac:spMkLst>
            <pc:docMk/>
            <pc:sldMk cId="0" sldId="257"/>
            <ac:spMk id="20" creationId="{9113F66F-C82C-18D6-5DAF-C2237334B282}"/>
          </ac:spMkLst>
        </pc:spChg>
        <pc:spChg chg="add mod ord">
          <ac:chgData name="SAMARA LARISSA DE ALMEIDA PEREIRA" userId="S::samara.pereira4@fatec.sp.gov.br::2e31a5c6-3149-4c77-b7b1-02c447197219" providerId="AD" clId="Web-{42926344-E9E8-8A96-B06B-AF34074EEF75}" dt="2024-06-04T23:17:43.918" v="389" actId="14100"/>
          <ac:spMkLst>
            <pc:docMk/>
            <pc:sldMk cId="0" sldId="257"/>
            <ac:spMk id="21" creationId="{8019B356-A786-68B5-67ED-5A53CAC61A83}"/>
          </ac:spMkLst>
        </pc:spChg>
        <pc:spChg chg="add mod ord">
          <ac:chgData name="SAMARA LARISSA DE ALMEIDA PEREIRA" userId="S::samara.pereira4@fatec.sp.gov.br::2e31a5c6-3149-4c77-b7b1-02c447197219" providerId="AD" clId="Web-{42926344-E9E8-8A96-B06B-AF34074EEF75}" dt="2024-06-04T23:17:34.949" v="388" actId="14100"/>
          <ac:spMkLst>
            <pc:docMk/>
            <pc:sldMk cId="0" sldId="257"/>
            <ac:spMk id="22" creationId="{D648A97C-5D52-0BFA-9DD5-3554EA5F483F}"/>
          </ac:spMkLst>
        </pc:spChg>
        <pc:spChg chg="add mod ord">
          <ac:chgData name="SAMARA LARISSA DE ALMEIDA PEREIRA" userId="S::samara.pereira4@fatec.sp.gov.br::2e31a5c6-3149-4c77-b7b1-02c447197219" providerId="AD" clId="Web-{42926344-E9E8-8A96-B06B-AF34074EEF75}" dt="2024-06-04T23:17:27.386" v="386" actId="14100"/>
          <ac:spMkLst>
            <pc:docMk/>
            <pc:sldMk cId="0" sldId="257"/>
            <ac:spMk id="23" creationId="{04D452A0-92F1-43C8-A027-094C3368B006}"/>
          </ac:spMkLst>
        </pc:spChg>
        <pc:spChg chg="add mod ord">
          <ac:chgData name="SAMARA LARISSA DE ALMEIDA PEREIRA" userId="S::samara.pereira4@fatec.sp.gov.br::2e31a5c6-3149-4c77-b7b1-02c447197219" providerId="AD" clId="Web-{42926344-E9E8-8A96-B06B-AF34074EEF75}" dt="2024-06-04T23:17:50.746" v="390" actId="14100"/>
          <ac:spMkLst>
            <pc:docMk/>
            <pc:sldMk cId="0" sldId="257"/>
            <ac:spMk id="24" creationId="{6890265C-DBF6-26C8-D92B-FB977C91F716}"/>
          </ac:spMkLst>
        </pc:spChg>
        <pc:spChg chg="add del">
          <ac:chgData name="SAMARA LARISSA DE ALMEIDA PEREIRA" userId="S::samara.pereira4@fatec.sp.gov.br::2e31a5c6-3149-4c77-b7b1-02c447197219" providerId="AD" clId="Web-{42926344-E9E8-8A96-B06B-AF34074EEF75}" dt="2024-06-04T23:10:21.468" v="295"/>
          <ac:spMkLst>
            <pc:docMk/>
            <pc:sldMk cId="0" sldId="257"/>
            <ac:spMk id="25" creationId="{FFCB3A44-03B7-1A58-BA81-C5452FFD803D}"/>
          </ac:spMkLst>
        </pc:spChg>
        <pc:spChg chg="add mod">
          <ac:chgData name="SAMARA LARISSA DE ALMEIDA PEREIRA" userId="S::samara.pereira4@fatec.sp.gov.br::2e31a5c6-3149-4c77-b7b1-02c447197219" providerId="AD" clId="Web-{42926344-E9E8-8A96-B06B-AF34074EEF75}" dt="2024-06-04T23:12:58.348" v="330" actId="20577"/>
          <ac:spMkLst>
            <pc:docMk/>
            <pc:sldMk cId="0" sldId="257"/>
            <ac:spMk id="26" creationId="{77E1B64A-D9F4-2F5C-320A-9F05BCE95D3F}"/>
          </ac:spMkLst>
        </pc:spChg>
        <pc:spChg chg="add mod">
          <ac:chgData name="SAMARA LARISSA DE ALMEIDA PEREIRA" userId="S::samara.pereira4@fatec.sp.gov.br::2e31a5c6-3149-4c77-b7b1-02c447197219" providerId="AD" clId="Web-{42926344-E9E8-8A96-B06B-AF34074EEF75}" dt="2024-06-04T23:15:26.758" v="366" actId="1076"/>
          <ac:spMkLst>
            <pc:docMk/>
            <pc:sldMk cId="0" sldId="257"/>
            <ac:spMk id="27" creationId="{D56212D9-62AC-8C36-EC82-60260F50FD0D}"/>
          </ac:spMkLst>
        </pc:spChg>
        <pc:spChg chg="add mod">
          <ac:chgData name="SAMARA LARISSA DE ALMEIDA PEREIRA" userId="S::samara.pereira4@fatec.sp.gov.br::2e31a5c6-3149-4c77-b7b1-02c447197219" providerId="AD" clId="Web-{42926344-E9E8-8A96-B06B-AF34074EEF75}" dt="2024-06-04T23:17:19.621" v="385" actId="1076"/>
          <ac:spMkLst>
            <pc:docMk/>
            <pc:sldMk cId="0" sldId="257"/>
            <ac:spMk id="28" creationId="{4BD78D96-D841-2AE9-97BA-DE845EDAD2A9}"/>
          </ac:spMkLst>
        </pc:spChg>
        <pc:spChg chg="add mod">
          <ac:chgData name="SAMARA LARISSA DE ALMEIDA PEREIRA" userId="S::samara.pereira4@fatec.sp.gov.br::2e31a5c6-3149-4c77-b7b1-02c447197219" providerId="AD" clId="Web-{42926344-E9E8-8A96-B06B-AF34074EEF75}" dt="2024-06-04T23:16:06.665" v="373" actId="1076"/>
          <ac:spMkLst>
            <pc:docMk/>
            <pc:sldMk cId="0" sldId="257"/>
            <ac:spMk id="29" creationId="{2AAAFCA1-C03F-EBE3-D112-F0C1E55410ED}"/>
          </ac:spMkLst>
        </pc:spChg>
        <pc:spChg chg="add mod">
          <ac:chgData name="SAMARA LARISSA DE ALMEIDA PEREIRA" userId="S::samara.pereira4@fatec.sp.gov.br::2e31a5c6-3149-4c77-b7b1-02c447197219" providerId="AD" clId="Web-{42926344-E9E8-8A96-B06B-AF34074EEF75}" dt="2024-06-04T23:15:32.118" v="367" actId="1076"/>
          <ac:spMkLst>
            <pc:docMk/>
            <pc:sldMk cId="0" sldId="257"/>
            <ac:spMk id="30" creationId="{E2A8A2E9-0140-354D-FE0B-A23047EC04B5}"/>
          </ac:spMkLst>
        </pc:spChg>
        <pc:spChg chg="add mod">
          <ac:chgData name="SAMARA LARISSA DE ALMEIDA PEREIRA" userId="S::samara.pereira4@fatec.sp.gov.br::2e31a5c6-3149-4c77-b7b1-02c447197219" providerId="AD" clId="Web-{42926344-E9E8-8A96-B06B-AF34074EEF75}" dt="2024-06-04T23:16:15.775" v="374" actId="1076"/>
          <ac:spMkLst>
            <pc:docMk/>
            <pc:sldMk cId="0" sldId="257"/>
            <ac:spMk id="31" creationId="{16667565-355D-2A39-650D-1F121B560F4A}"/>
          </ac:spMkLst>
        </pc:spChg>
        <pc:spChg chg="add mod">
          <ac:chgData name="SAMARA LARISSA DE ALMEIDA PEREIRA" userId="S::samara.pereira4@fatec.sp.gov.br::2e31a5c6-3149-4c77-b7b1-02c447197219" providerId="AD" clId="Web-{42926344-E9E8-8A96-B06B-AF34074EEF75}" dt="2024-06-04T23:20:13.454" v="423" actId="1076"/>
          <ac:spMkLst>
            <pc:docMk/>
            <pc:sldMk cId="0" sldId="257"/>
            <ac:spMk id="32" creationId="{EEEEDFA9-7311-88C8-3625-2529BE574887}"/>
          </ac:spMkLst>
        </pc:spChg>
        <pc:spChg chg="add del mod">
          <ac:chgData name="SAMARA LARISSA DE ALMEIDA PEREIRA" userId="S::samara.pereira4@fatec.sp.gov.br::2e31a5c6-3149-4c77-b7b1-02c447197219" providerId="AD" clId="Web-{42926344-E9E8-8A96-B06B-AF34074EEF75}" dt="2024-06-04T23:18:14.669" v="394"/>
          <ac:spMkLst>
            <pc:docMk/>
            <pc:sldMk cId="0" sldId="257"/>
            <ac:spMk id="33" creationId="{712FF6AE-194F-6A1F-33F3-B040B587499D}"/>
          </ac:spMkLst>
        </pc:spChg>
        <pc:spChg chg="add mod ord">
          <ac:chgData name="SAMARA LARISSA DE ALMEIDA PEREIRA" userId="S::samara.pereira4@fatec.sp.gov.br::2e31a5c6-3149-4c77-b7b1-02c447197219" providerId="AD" clId="Web-{42926344-E9E8-8A96-B06B-AF34074EEF75}" dt="2024-06-04T23:18:37.607" v="399"/>
          <ac:spMkLst>
            <pc:docMk/>
            <pc:sldMk cId="0" sldId="257"/>
            <ac:spMk id="34" creationId="{497EF3E5-5B47-D4E1-89E7-CFF0A142D5A9}"/>
          </ac:spMkLst>
        </pc:spChg>
        <pc:spChg chg="add mod ord">
          <ac:chgData name="SAMARA LARISSA DE ALMEIDA PEREIRA" userId="S::samara.pereira4@fatec.sp.gov.br::2e31a5c6-3149-4c77-b7b1-02c447197219" providerId="AD" clId="Web-{42926344-E9E8-8A96-B06B-AF34074EEF75}" dt="2024-06-04T23:18:53.467" v="404"/>
          <ac:spMkLst>
            <pc:docMk/>
            <pc:sldMk cId="0" sldId="257"/>
            <ac:spMk id="35" creationId="{0BF7F396-B12C-3444-D00C-38EA48CAB644}"/>
          </ac:spMkLst>
        </pc:spChg>
        <pc:spChg chg="add mod ord">
          <ac:chgData name="SAMARA LARISSA DE ALMEIDA PEREIRA" userId="S::samara.pereira4@fatec.sp.gov.br::2e31a5c6-3149-4c77-b7b1-02c447197219" providerId="AD" clId="Web-{42926344-E9E8-8A96-B06B-AF34074EEF75}" dt="2024-06-04T23:19:10.624" v="409"/>
          <ac:spMkLst>
            <pc:docMk/>
            <pc:sldMk cId="0" sldId="257"/>
            <ac:spMk id="36" creationId="{E10AF57B-A0C9-966F-158B-3C79B1AED8D2}"/>
          </ac:spMkLst>
        </pc:spChg>
        <pc:spChg chg="add mod ord">
          <ac:chgData name="SAMARA LARISSA DE ALMEIDA PEREIRA" userId="S::samara.pereira4@fatec.sp.gov.br::2e31a5c6-3149-4c77-b7b1-02c447197219" providerId="AD" clId="Web-{42926344-E9E8-8A96-B06B-AF34074EEF75}" dt="2024-06-04T23:19:29.781" v="414"/>
          <ac:spMkLst>
            <pc:docMk/>
            <pc:sldMk cId="0" sldId="257"/>
            <ac:spMk id="37" creationId="{D47CAF52-1544-2AAC-CC07-8697E5503E7A}"/>
          </ac:spMkLst>
        </pc:spChg>
        <pc:spChg chg="add mod ord">
          <ac:chgData name="SAMARA LARISSA DE ALMEIDA PEREIRA" userId="S::samara.pereira4@fatec.sp.gov.br::2e31a5c6-3149-4c77-b7b1-02c447197219" providerId="AD" clId="Web-{42926344-E9E8-8A96-B06B-AF34074EEF75}" dt="2024-06-04T23:19:54.687" v="420"/>
          <ac:spMkLst>
            <pc:docMk/>
            <pc:sldMk cId="0" sldId="257"/>
            <ac:spMk id="38" creationId="{7E804715-F5F5-A398-6CAC-1DB59362D106}"/>
          </ac:spMkLst>
        </pc:spChg>
        <pc:spChg chg="add mod">
          <ac:chgData name="SAMARA LARISSA DE ALMEIDA PEREIRA" userId="S::samara.pereira4@fatec.sp.gov.br::2e31a5c6-3149-4c77-b7b1-02c447197219" providerId="AD" clId="Web-{42926344-E9E8-8A96-B06B-AF34074EEF75}" dt="2024-06-04T23:20:29.626" v="426" actId="20577"/>
          <ac:spMkLst>
            <pc:docMk/>
            <pc:sldMk cId="0" sldId="257"/>
            <ac:spMk id="39" creationId="{59AA2C32-CD30-C135-E121-4FB564034591}"/>
          </ac:spMkLst>
        </pc:spChg>
        <pc:spChg chg="add mod">
          <ac:chgData name="SAMARA LARISSA DE ALMEIDA PEREIRA" userId="S::samara.pereira4@fatec.sp.gov.br::2e31a5c6-3149-4c77-b7b1-02c447197219" providerId="AD" clId="Web-{42926344-E9E8-8A96-B06B-AF34074EEF75}" dt="2024-06-04T23:20:41.939" v="429" actId="20577"/>
          <ac:spMkLst>
            <pc:docMk/>
            <pc:sldMk cId="0" sldId="257"/>
            <ac:spMk id="40" creationId="{7FD8BD64-15FF-DADF-EFDC-28F3DE2216CB}"/>
          </ac:spMkLst>
        </pc:spChg>
        <pc:spChg chg="add mod">
          <ac:chgData name="SAMARA LARISSA DE ALMEIDA PEREIRA" userId="S::samara.pereira4@fatec.sp.gov.br::2e31a5c6-3149-4c77-b7b1-02c447197219" providerId="AD" clId="Web-{42926344-E9E8-8A96-B06B-AF34074EEF75}" dt="2024-06-04T23:21:06.971" v="438" actId="1076"/>
          <ac:spMkLst>
            <pc:docMk/>
            <pc:sldMk cId="0" sldId="257"/>
            <ac:spMk id="41" creationId="{FD294D19-D7B6-3F86-3621-BE7A3C5E36E4}"/>
          </ac:spMkLst>
        </pc:spChg>
        <pc:spChg chg="add mod">
          <ac:chgData name="SAMARA LARISSA DE ALMEIDA PEREIRA" userId="S::samara.pereira4@fatec.sp.gov.br::2e31a5c6-3149-4c77-b7b1-02c447197219" providerId="AD" clId="Web-{42926344-E9E8-8A96-B06B-AF34074EEF75}" dt="2024-06-04T23:21:01.439" v="437" actId="20577"/>
          <ac:spMkLst>
            <pc:docMk/>
            <pc:sldMk cId="0" sldId="257"/>
            <ac:spMk id="42" creationId="{F7DEA877-4862-F464-8AA3-2DA1ACCAFF43}"/>
          </ac:spMkLst>
        </pc:spChg>
        <pc:spChg chg="add mod">
          <ac:chgData name="SAMARA LARISSA DE ALMEIDA PEREIRA" userId="S::samara.pereira4@fatec.sp.gov.br::2e31a5c6-3149-4c77-b7b1-02c447197219" providerId="AD" clId="Web-{42926344-E9E8-8A96-B06B-AF34074EEF75}" dt="2024-06-04T23:21:18.721" v="442" actId="20577"/>
          <ac:spMkLst>
            <pc:docMk/>
            <pc:sldMk cId="0" sldId="257"/>
            <ac:spMk id="43" creationId="{C269018D-3DBC-A4F2-82D0-36AAB56E5D55}"/>
          </ac:spMkLst>
        </pc:spChg>
        <pc:spChg chg="add mod">
          <ac:chgData name="SAMARA LARISSA DE ALMEIDA PEREIRA" userId="S::samara.pereira4@fatec.sp.gov.br::2e31a5c6-3149-4c77-b7b1-02c447197219" providerId="AD" clId="Web-{42926344-E9E8-8A96-B06B-AF34074EEF75}" dt="2024-06-04T23:21:49.159" v="448" actId="20577"/>
          <ac:spMkLst>
            <pc:docMk/>
            <pc:sldMk cId="0" sldId="257"/>
            <ac:spMk id="44" creationId="{557265FF-A4AA-F91A-C885-E1E3FC597213}"/>
          </ac:spMkLst>
        </pc:spChg>
        <pc:spChg chg="add mod">
          <ac:chgData name="SAMARA LARISSA DE ALMEIDA PEREIRA" userId="S::samara.pereira4@fatec.sp.gov.br::2e31a5c6-3149-4c77-b7b1-02c447197219" providerId="AD" clId="Web-{42926344-E9E8-8A96-B06B-AF34074EEF75}" dt="2024-06-04T23:22:18.332" v="456" actId="20577"/>
          <ac:spMkLst>
            <pc:docMk/>
            <pc:sldMk cId="0" sldId="257"/>
            <ac:spMk id="45" creationId="{1A292495-F396-1C0F-46CC-FF2817EDA237}"/>
          </ac:spMkLst>
        </pc:spChg>
        <pc:spChg chg="add mod">
          <ac:chgData name="SAMARA LARISSA DE ALMEIDA PEREIRA" userId="S::samara.pereira4@fatec.sp.gov.br::2e31a5c6-3149-4c77-b7b1-02c447197219" providerId="AD" clId="Web-{42926344-E9E8-8A96-B06B-AF34074EEF75}" dt="2024-06-04T23:22:45.489" v="465" actId="20577"/>
          <ac:spMkLst>
            <pc:docMk/>
            <pc:sldMk cId="0" sldId="257"/>
            <ac:spMk id="46" creationId="{695F986B-64EC-41F6-9D9F-CD98C03FF969}"/>
          </ac:spMkLst>
        </pc:spChg>
        <pc:spChg chg="add mod">
          <ac:chgData name="SAMARA LARISSA DE ALMEIDA PEREIRA" userId="S::samara.pereira4@fatec.sp.gov.br::2e31a5c6-3149-4c77-b7b1-02c447197219" providerId="AD" clId="Web-{42926344-E9E8-8A96-B06B-AF34074EEF75}" dt="2024-06-04T23:23:54.257" v="481" actId="14100"/>
          <ac:spMkLst>
            <pc:docMk/>
            <pc:sldMk cId="0" sldId="257"/>
            <ac:spMk id="47" creationId="{CEB2C86F-742D-9D22-77BA-53B3BCBB1361}"/>
          </ac:spMkLst>
        </pc:spChg>
        <pc:spChg chg="add del mod">
          <ac:chgData name="SAMARA LARISSA DE ALMEIDA PEREIRA" userId="S::samara.pereira4@fatec.sp.gov.br::2e31a5c6-3149-4c77-b7b1-02c447197219" providerId="AD" clId="Web-{42926344-E9E8-8A96-B06B-AF34074EEF75}" dt="2024-06-04T23:18:07.981" v="393" actId="14100"/>
          <ac:spMkLst>
            <pc:docMk/>
            <pc:sldMk cId="0" sldId="257"/>
            <ac:spMk id="144" creationId="{00000000-0000-0000-0000-000000000000}"/>
          </ac:spMkLst>
        </pc:spChg>
        <pc:spChg chg="add del mod">
          <ac:chgData name="SAMARA LARISSA DE ALMEIDA PEREIRA" userId="S::samara.pereira4@fatec.sp.gov.br::2e31a5c6-3149-4c77-b7b1-02c447197219" providerId="AD" clId="Web-{42926344-E9E8-8A96-B06B-AF34074EEF75}" dt="2024-06-04T22:55:34.256" v="128"/>
          <ac:spMkLst>
            <pc:docMk/>
            <pc:sldMk cId="0" sldId="257"/>
            <ac:spMk id="145" creationId="{00000000-0000-0000-0000-000000000000}"/>
          </ac:spMkLst>
        </pc:spChg>
        <pc:spChg chg="del mod">
          <ac:chgData name="SAMARA LARISSA DE ALMEIDA PEREIRA" userId="S::samara.pereira4@fatec.sp.gov.br::2e31a5c6-3149-4c77-b7b1-02c447197219" providerId="AD" clId="Web-{42926344-E9E8-8A96-B06B-AF34074EEF75}" dt="2024-06-04T22:55:36.662" v="129"/>
          <ac:spMkLst>
            <pc:docMk/>
            <pc:sldMk cId="0" sldId="257"/>
            <ac:spMk id="146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42926344-E9E8-8A96-B06B-AF34074EEF75}" dt="2024-06-04T23:25:27.353" v="497" actId="1076"/>
          <ac:spMkLst>
            <pc:docMk/>
            <pc:sldMk cId="0" sldId="257"/>
            <ac:spMk id="147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42926344-E9E8-8A96-B06B-AF34074EEF75}" dt="2024-06-04T23:24:44.274" v="489" actId="1076"/>
          <ac:spMkLst>
            <pc:docMk/>
            <pc:sldMk cId="0" sldId="257"/>
            <ac:spMk id="149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42926344-E9E8-8A96-B06B-AF34074EEF75}" dt="2024-06-04T23:12:44.988" v="326" actId="20577"/>
          <ac:spMkLst>
            <pc:docMk/>
            <pc:sldMk cId="0" sldId="257"/>
            <ac:spMk id="150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42926344-E9E8-8A96-B06B-AF34074EEF75}" dt="2024-06-04T23:08:55.294" v="275" actId="1076"/>
          <ac:spMkLst>
            <pc:docMk/>
            <pc:sldMk cId="0" sldId="257"/>
            <ac:spMk id="151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42926344-E9E8-8A96-B06B-AF34074EEF75}" dt="2024-06-04T23:09:29.482" v="283" actId="1076"/>
          <ac:spMkLst>
            <pc:docMk/>
            <pc:sldMk cId="0" sldId="257"/>
            <ac:spMk id="152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42926344-E9E8-8A96-B06B-AF34074EEF75}" dt="2024-06-04T23:10:16.249" v="293" actId="1076"/>
          <ac:spMkLst>
            <pc:docMk/>
            <pc:sldMk cId="0" sldId="257"/>
            <ac:spMk id="153" creationId="{00000000-0000-0000-0000-000000000000}"/>
          </ac:spMkLst>
        </pc:spChg>
      </pc:sldChg>
      <pc:sldChg chg="modSp">
        <pc:chgData name="SAMARA LARISSA DE ALMEIDA PEREIRA" userId="S::samara.pereira4@fatec.sp.gov.br::2e31a5c6-3149-4c77-b7b1-02c447197219" providerId="AD" clId="Web-{42926344-E9E8-8A96-B06B-AF34074EEF75}" dt="2024-06-04T22:20:31.869" v="8"/>
        <pc:sldMkLst>
          <pc:docMk/>
          <pc:sldMk cId="0" sldId="262"/>
        </pc:sldMkLst>
        <pc:picChg chg="mod">
          <ac:chgData name="SAMARA LARISSA DE ALMEIDA PEREIRA" userId="S::samara.pereira4@fatec.sp.gov.br::2e31a5c6-3149-4c77-b7b1-02c447197219" providerId="AD" clId="Web-{42926344-E9E8-8A96-B06B-AF34074EEF75}" dt="2024-06-04T22:20:17.650" v="6"/>
          <ac:picMkLst>
            <pc:docMk/>
            <pc:sldMk cId="0" sldId="262"/>
            <ac:picMk id="2" creationId="{07495DE1-4C62-3C0D-D523-7CF0949C521C}"/>
          </ac:picMkLst>
        </pc:picChg>
        <pc:picChg chg="mod">
          <ac:chgData name="SAMARA LARISSA DE ALMEIDA PEREIRA" userId="S::samara.pereira4@fatec.sp.gov.br::2e31a5c6-3149-4c77-b7b1-02c447197219" providerId="AD" clId="Web-{42926344-E9E8-8A96-B06B-AF34074EEF75}" dt="2024-06-04T22:20:27.384" v="7"/>
          <ac:picMkLst>
            <pc:docMk/>
            <pc:sldMk cId="0" sldId="262"/>
            <ac:picMk id="10" creationId="{C91FB643-EF39-C835-FB6F-0DD2F5D08228}"/>
          </ac:picMkLst>
        </pc:picChg>
        <pc:picChg chg="mod">
          <ac:chgData name="SAMARA LARISSA DE ALMEIDA PEREIRA" userId="S::samara.pereira4@fatec.sp.gov.br::2e31a5c6-3149-4c77-b7b1-02c447197219" providerId="AD" clId="Web-{42926344-E9E8-8A96-B06B-AF34074EEF75}" dt="2024-06-04T22:20:31.869" v="8"/>
          <ac:picMkLst>
            <pc:docMk/>
            <pc:sldMk cId="0" sldId="262"/>
            <ac:picMk id="14" creationId="{8D0C0B3F-A3BA-4297-8AED-5329BC4287D4}"/>
          </ac:picMkLst>
        </pc:picChg>
      </pc:sldChg>
    </pc:docChg>
  </pc:docChgLst>
  <pc:docChgLst>
    <pc:chgData name="SAMARA LARISSA DE ALMEIDA PEREIRA" userId="S::samara.pereira4@fatec.sp.gov.br::2e31a5c6-3149-4c77-b7b1-02c447197219" providerId="AD" clId="Web-{9FD9A2A5-3CA9-2EE1-E27C-6B9C7C1BCE26}"/>
    <pc:docChg chg="modSld">
      <pc:chgData name="SAMARA LARISSA DE ALMEIDA PEREIRA" userId="S::samara.pereira4@fatec.sp.gov.br::2e31a5c6-3149-4c77-b7b1-02c447197219" providerId="AD" clId="Web-{9FD9A2A5-3CA9-2EE1-E27C-6B9C7C1BCE26}" dt="2024-06-12T03:56:46.903" v="189" actId="20577"/>
      <pc:docMkLst>
        <pc:docMk/>
      </pc:docMkLst>
      <pc:sldChg chg="addSp modSp">
        <pc:chgData name="SAMARA LARISSA DE ALMEIDA PEREIRA" userId="S::samara.pereira4@fatec.sp.gov.br::2e31a5c6-3149-4c77-b7b1-02c447197219" providerId="AD" clId="Web-{9FD9A2A5-3CA9-2EE1-E27C-6B9C7C1BCE26}" dt="2024-06-12T03:56:46.903" v="189" actId="20577"/>
        <pc:sldMkLst>
          <pc:docMk/>
          <pc:sldMk cId="3435379362" sldId="273"/>
        </pc:sldMkLst>
        <pc:spChg chg="add mod">
          <ac:chgData name="SAMARA LARISSA DE ALMEIDA PEREIRA" userId="S::samara.pereira4@fatec.sp.gov.br::2e31a5c6-3149-4c77-b7b1-02c447197219" providerId="AD" clId="Web-{9FD9A2A5-3CA9-2EE1-E27C-6B9C7C1BCE26}" dt="2024-06-12T03:56:46.903" v="189" actId="20577"/>
          <ac:spMkLst>
            <pc:docMk/>
            <pc:sldMk cId="3435379362" sldId="273"/>
            <ac:spMk id="2" creationId="{6FEE2928-E6CF-2B11-0A51-7905AA9D6009}"/>
          </ac:spMkLst>
        </pc:spChg>
        <pc:picChg chg="mod">
          <ac:chgData name="SAMARA LARISSA DE ALMEIDA PEREIRA" userId="S::samara.pereira4@fatec.sp.gov.br::2e31a5c6-3149-4c77-b7b1-02c447197219" providerId="AD" clId="Web-{9FD9A2A5-3CA9-2EE1-E27C-6B9C7C1BCE26}" dt="2024-06-12T03:38:22.982" v="102" actId="1076"/>
          <ac:picMkLst>
            <pc:docMk/>
            <pc:sldMk cId="3435379362" sldId="273"/>
            <ac:picMk id="8" creationId="{7950B405-ABC6-BB17-1DC8-6B645D98ED91}"/>
          </ac:picMkLst>
        </pc:picChg>
      </pc:sldChg>
      <pc:sldChg chg="modSp">
        <pc:chgData name="SAMARA LARISSA DE ALMEIDA PEREIRA" userId="S::samara.pereira4@fatec.sp.gov.br::2e31a5c6-3149-4c77-b7b1-02c447197219" providerId="AD" clId="Web-{9FD9A2A5-3CA9-2EE1-E27C-6B9C7C1BCE26}" dt="2024-06-12T02:15:05.352" v="48" actId="1076"/>
        <pc:sldMkLst>
          <pc:docMk/>
          <pc:sldMk cId="2727512567" sldId="274"/>
        </pc:sldMkLst>
        <pc:spChg chg="mod">
          <ac:chgData name="SAMARA LARISSA DE ALMEIDA PEREIRA" userId="S::samara.pereira4@fatec.sp.gov.br::2e31a5c6-3149-4c77-b7b1-02c447197219" providerId="AD" clId="Web-{9FD9A2A5-3CA9-2EE1-E27C-6B9C7C1BCE26}" dt="2024-06-12T02:15:05.352" v="48" actId="1076"/>
          <ac:spMkLst>
            <pc:docMk/>
            <pc:sldMk cId="2727512567" sldId="274"/>
            <ac:spMk id="2" creationId="{22BFB136-CCC0-0356-539D-DA0FF57498A3}"/>
          </ac:spMkLst>
        </pc:spChg>
      </pc:sldChg>
      <pc:sldChg chg="modSp">
        <pc:chgData name="SAMARA LARISSA DE ALMEIDA PEREIRA" userId="S::samara.pereira4@fatec.sp.gov.br::2e31a5c6-3149-4c77-b7b1-02c447197219" providerId="AD" clId="Web-{9FD9A2A5-3CA9-2EE1-E27C-6B9C7C1BCE26}" dt="2024-06-12T02:25:09.487" v="98" actId="1076"/>
        <pc:sldMkLst>
          <pc:docMk/>
          <pc:sldMk cId="3646871989" sldId="282"/>
        </pc:sldMkLst>
        <pc:spChg chg="mod">
          <ac:chgData name="SAMARA LARISSA DE ALMEIDA PEREIRA" userId="S::samara.pereira4@fatec.sp.gov.br::2e31a5c6-3149-4c77-b7b1-02c447197219" providerId="AD" clId="Web-{9FD9A2A5-3CA9-2EE1-E27C-6B9C7C1BCE26}" dt="2024-06-12T02:25:09.487" v="98" actId="1076"/>
          <ac:spMkLst>
            <pc:docMk/>
            <pc:sldMk cId="3646871989" sldId="282"/>
            <ac:spMk id="2" creationId="{22BFB136-CCC0-0356-539D-DA0FF57498A3}"/>
          </ac:spMkLst>
        </pc:spChg>
      </pc:sldChg>
    </pc:docChg>
  </pc:docChgLst>
  <pc:docChgLst>
    <pc:chgData name="SAMARA LARISSA DE ALMEIDA PEREIRA" userId="S::samara.pereira4@fatec.sp.gov.br::2e31a5c6-3149-4c77-b7b1-02c447197219" providerId="AD" clId="Web-{3D16885A-0690-DC07-6A80-FAA38DD74754}"/>
    <pc:docChg chg="addSld delSld modSld sldOrd">
      <pc:chgData name="SAMARA LARISSA DE ALMEIDA PEREIRA" userId="S::samara.pereira4@fatec.sp.gov.br::2e31a5c6-3149-4c77-b7b1-02c447197219" providerId="AD" clId="Web-{3D16885A-0690-DC07-6A80-FAA38DD74754}" dt="2024-05-28T04:04:35.823" v="116" actId="14100"/>
      <pc:docMkLst>
        <pc:docMk/>
      </pc:docMkLst>
      <pc:sldChg chg="addSp delSp modSp">
        <pc:chgData name="SAMARA LARISSA DE ALMEIDA PEREIRA" userId="S::samara.pereira4@fatec.sp.gov.br::2e31a5c6-3149-4c77-b7b1-02c447197219" providerId="AD" clId="Web-{3D16885A-0690-DC07-6A80-FAA38DD74754}" dt="2024-05-28T03:46:13.709" v="25"/>
        <pc:sldMkLst>
          <pc:docMk/>
          <pc:sldMk cId="0" sldId="262"/>
        </pc:sldMkLst>
        <pc:picChg chg="add mod">
          <ac:chgData name="SAMARA LARISSA DE ALMEIDA PEREIRA" userId="S::samara.pereira4@fatec.sp.gov.br::2e31a5c6-3149-4c77-b7b1-02c447197219" providerId="AD" clId="Web-{3D16885A-0690-DC07-6A80-FAA38DD74754}" dt="2024-05-28T03:43:59.048" v="12"/>
          <ac:picMkLst>
            <pc:docMk/>
            <pc:sldMk cId="0" sldId="262"/>
            <ac:picMk id="2" creationId="{07495DE1-4C62-3C0D-D523-7CF0949C521C}"/>
          </ac:picMkLst>
        </pc:picChg>
        <pc:picChg chg="add del mod modCrop">
          <ac:chgData name="SAMARA LARISSA DE ALMEIDA PEREIRA" userId="S::samara.pereira4@fatec.sp.gov.br::2e31a5c6-3149-4c77-b7b1-02c447197219" providerId="AD" clId="Web-{3D16885A-0690-DC07-6A80-FAA38DD74754}" dt="2024-05-28T03:46:13.709" v="25"/>
          <ac:picMkLst>
            <pc:docMk/>
            <pc:sldMk cId="0" sldId="262"/>
            <ac:picMk id="3" creationId="{227A8092-3704-3FC2-4A32-8AC605E2DC2C}"/>
          </ac:picMkLst>
        </pc:picChg>
        <pc:picChg chg="mod">
          <ac:chgData name="SAMARA LARISSA DE ALMEIDA PEREIRA" userId="S::samara.pereira4@fatec.sp.gov.br::2e31a5c6-3149-4c77-b7b1-02c447197219" providerId="AD" clId="Web-{3D16885A-0690-DC07-6A80-FAA38DD74754}" dt="2024-05-28T03:44:16.205" v="15"/>
          <ac:picMkLst>
            <pc:docMk/>
            <pc:sldMk cId="0" sldId="262"/>
            <ac:picMk id="8" creationId="{319C7145-41CD-D3CF-2E4D-E80941A80EC9}"/>
          </ac:picMkLst>
        </pc:picChg>
        <pc:picChg chg="mod">
          <ac:chgData name="SAMARA LARISSA DE ALMEIDA PEREIRA" userId="S::samara.pereira4@fatec.sp.gov.br::2e31a5c6-3149-4c77-b7b1-02c447197219" providerId="AD" clId="Web-{3D16885A-0690-DC07-6A80-FAA38DD74754}" dt="2024-05-28T03:43:11.938" v="10"/>
          <ac:picMkLst>
            <pc:docMk/>
            <pc:sldMk cId="0" sldId="262"/>
            <ac:picMk id="14" creationId="{8D0C0B3F-A3BA-4297-8AED-5329BC4287D4}"/>
          </ac:picMkLst>
        </pc:picChg>
      </pc:sldChg>
      <pc:sldChg chg="addSp delSp modSp new mod ord modClrScheme chgLayout">
        <pc:chgData name="SAMARA LARISSA DE ALMEIDA PEREIRA" userId="S::samara.pereira4@fatec.sp.gov.br::2e31a5c6-3149-4c77-b7b1-02c447197219" providerId="AD" clId="Web-{3D16885A-0690-DC07-6A80-FAA38DD74754}" dt="2024-05-28T04:03:23.928" v="113"/>
        <pc:sldMkLst>
          <pc:docMk/>
          <pc:sldMk cId="66247390" sldId="272"/>
        </pc:sldMkLst>
        <pc:spChg chg="del mod ord">
          <ac:chgData name="SAMARA LARISSA DE ALMEIDA PEREIRA" userId="S::samara.pereira4@fatec.sp.gov.br::2e31a5c6-3149-4c77-b7b1-02c447197219" providerId="AD" clId="Web-{3D16885A-0690-DC07-6A80-FAA38DD74754}" dt="2024-05-28T03:50:39.701" v="35"/>
          <ac:spMkLst>
            <pc:docMk/>
            <pc:sldMk cId="66247390" sldId="272"/>
            <ac:spMk id="2" creationId="{65F6F5FE-D439-ACDD-80F7-E87F7951443C}"/>
          </ac:spMkLst>
        </pc:spChg>
        <pc:spChg chg="del">
          <ac:chgData name="SAMARA LARISSA DE ALMEIDA PEREIRA" userId="S::samara.pereira4@fatec.sp.gov.br::2e31a5c6-3149-4c77-b7b1-02c447197219" providerId="AD" clId="Web-{3D16885A-0690-DC07-6A80-FAA38DD74754}" dt="2024-05-28T03:49:44.387" v="33"/>
          <ac:spMkLst>
            <pc:docMk/>
            <pc:sldMk cId="66247390" sldId="272"/>
            <ac:spMk id="3" creationId="{5D368D85-6E6D-DE4D-6257-3A11927A7888}"/>
          </ac:spMkLst>
        </pc:spChg>
        <pc:spChg chg="del mod ord">
          <ac:chgData name="SAMARA LARISSA DE ALMEIDA PEREIRA" userId="S::samara.pereira4@fatec.sp.gov.br::2e31a5c6-3149-4c77-b7b1-02c447197219" providerId="AD" clId="Web-{3D16885A-0690-DC07-6A80-FAA38DD74754}" dt="2024-05-28T03:50:39.701" v="35"/>
          <ac:spMkLst>
            <pc:docMk/>
            <pc:sldMk cId="66247390" sldId="272"/>
            <ac:spMk id="4" creationId="{F49F7A17-F8B4-B25C-4916-426E882E7864}"/>
          </ac:spMkLst>
        </pc:spChg>
        <pc:spChg chg="add del mod">
          <ac:chgData name="SAMARA LARISSA DE ALMEIDA PEREIRA" userId="S::samara.pereira4@fatec.sp.gov.br::2e31a5c6-3149-4c77-b7b1-02c447197219" providerId="AD" clId="Web-{3D16885A-0690-DC07-6A80-FAA38DD74754}" dt="2024-05-28T03:56:56.260" v="76"/>
          <ac:spMkLst>
            <pc:docMk/>
            <pc:sldMk cId="66247390" sldId="272"/>
            <ac:spMk id="9" creationId="{1DDC614A-EC6F-819E-501E-A84143860734}"/>
          </ac:spMkLst>
        </pc:spChg>
        <pc:spChg chg="add mod">
          <ac:chgData name="SAMARA LARISSA DE ALMEIDA PEREIRA" userId="S::samara.pereira4@fatec.sp.gov.br::2e31a5c6-3149-4c77-b7b1-02c447197219" providerId="AD" clId="Web-{3D16885A-0690-DC07-6A80-FAA38DD74754}" dt="2024-05-28T04:03:23.928" v="113"/>
          <ac:spMkLst>
            <pc:docMk/>
            <pc:sldMk cId="66247390" sldId="272"/>
            <ac:spMk id="12" creationId="{C254D412-C6A4-6FC3-C763-70F910A26EF9}"/>
          </ac:spMkLst>
        </pc:spChg>
        <pc:spChg chg="add del">
          <ac:chgData name="SAMARA LARISSA DE ALMEIDA PEREIRA" userId="S::samara.pereira4@fatec.sp.gov.br::2e31a5c6-3149-4c77-b7b1-02c447197219" providerId="AD" clId="Web-{3D16885A-0690-DC07-6A80-FAA38DD74754}" dt="2024-05-28T03:59:31.656" v="95"/>
          <ac:spMkLst>
            <pc:docMk/>
            <pc:sldMk cId="66247390" sldId="272"/>
            <ac:spMk id="13" creationId="{E975C6C9-A24C-685D-3220-81E962F40223}"/>
          </ac:spMkLst>
        </pc:spChg>
        <pc:picChg chg="add del mod">
          <ac:chgData name="SAMARA LARISSA DE ALMEIDA PEREIRA" userId="S::samara.pereira4@fatec.sp.gov.br::2e31a5c6-3149-4c77-b7b1-02c447197219" providerId="AD" clId="Web-{3D16885A-0690-DC07-6A80-FAA38DD74754}" dt="2024-05-28T03:53:09.425" v="53"/>
          <ac:picMkLst>
            <pc:docMk/>
            <pc:sldMk cId="66247390" sldId="272"/>
            <ac:picMk id="6" creationId="{57A3369A-23A3-CB48-CF7C-AB19CD9E1E0C}"/>
          </ac:picMkLst>
        </pc:picChg>
        <pc:picChg chg="add mod">
          <ac:chgData name="SAMARA LARISSA DE ALMEIDA PEREIRA" userId="S::samara.pereira4@fatec.sp.gov.br::2e31a5c6-3149-4c77-b7b1-02c447197219" providerId="AD" clId="Web-{3D16885A-0690-DC07-6A80-FAA38DD74754}" dt="2024-05-28T03:59:07.467" v="93" actId="1076"/>
          <ac:picMkLst>
            <pc:docMk/>
            <pc:sldMk cId="66247390" sldId="272"/>
            <ac:picMk id="8" creationId="{7950B405-ABC6-BB17-1DC8-6B645D98ED91}"/>
          </ac:picMkLst>
        </pc:picChg>
        <pc:picChg chg="add del mod">
          <ac:chgData name="SAMARA LARISSA DE ALMEIDA PEREIRA" userId="S::samara.pereira4@fatec.sp.gov.br::2e31a5c6-3149-4c77-b7b1-02c447197219" providerId="AD" clId="Web-{3D16885A-0690-DC07-6A80-FAA38DD74754}" dt="2024-05-28T03:57:01.932" v="78"/>
          <ac:picMkLst>
            <pc:docMk/>
            <pc:sldMk cId="66247390" sldId="272"/>
            <ac:picMk id="10" creationId="{11CC4C48-7AE7-7A1A-93CC-672395950BD9}"/>
          </ac:picMkLst>
        </pc:picChg>
      </pc:sldChg>
      <pc:sldChg chg="addSp delSp modSp new del mod modClrScheme chgLayout">
        <pc:chgData name="SAMARA LARISSA DE ALMEIDA PEREIRA" userId="S::samara.pereira4@fatec.sp.gov.br::2e31a5c6-3149-4c77-b7b1-02c447197219" providerId="AD" clId="Web-{3D16885A-0690-DC07-6A80-FAA38DD74754}" dt="2024-05-28T03:48:51.386" v="31"/>
        <pc:sldMkLst>
          <pc:docMk/>
          <pc:sldMk cId="1072991070" sldId="272"/>
        </pc:sldMkLst>
        <pc:spChg chg="del">
          <ac:chgData name="SAMARA LARISSA DE ALMEIDA PEREIRA" userId="S::samara.pereira4@fatec.sp.gov.br::2e31a5c6-3149-4c77-b7b1-02c447197219" providerId="AD" clId="Web-{3D16885A-0690-DC07-6A80-FAA38DD74754}" dt="2024-05-28T03:47:18.914" v="27"/>
          <ac:spMkLst>
            <pc:docMk/>
            <pc:sldMk cId="1072991070" sldId="272"/>
            <ac:spMk id="2" creationId="{6AAFB506-5013-D118-339B-0210F6645662}"/>
          </ac:spMkLst>
        </pc:spChg>
        <pc:spChg chg="del">
          <ac:chgData name="SAMARA LARISSA DE ALMEIDA PEREIRA" userId="S::samara.pereira4@fatec.sp.gov.br::2e31a5c6-3149-4c77-b7b1-02c447197219" providerId="AD" clId="Web-{3D16885A-0690-DC07-6A80-FAA38DD74754}" dt="2024-05-28T03:47:18.914" v="27"/>
          <ac:spMkLst>
            <pc:docMk/>
            <pc:sldMk cId="1072991070" sldId="272"/>
            <ac:spMk id="3" creationId="{EEEC792A-8FDE-4579-CEB6-E4B13C9FFB9D}"/>
          </ac:spMkLst>
        </pc:spChg>
        <pc:spChg chg="del mod ord">
          <ac:chgData name="SAMARA LARISSA DE ALMEIDA PEREIRA" userId="S::samara.pereira4@fatec.sp.gov.br::2e31a5c6-3149-4c77-b7b1-02c447197219" providerId="AD" clId="Web-{3D16885A-0690-DC07-6A80-FAA38DD74754}" dt="2024-05-28T03:47:54.071" v="29"/>
          <ac:spMkLst>
            <pc:docMk/>
            <pc:sldMk cId="1072991070" sldId="272"/>
            <ac:spMk id="4" creationId="{9E4C409D-0B49-4E33-CA9B-8585A1398E3C}"/>
          </ac:spMkLst>
        </pc:spChg>
        <pc:spChg chg="add del mod ord">
          <ac:chgData name="SAMARA LARISSA DE ALMEIDA PEREIRA" userId="S::samara.pereira4@fatec.sp.gov.br::2e31a5c6-3149-4c77-b7b1-02c447197219" providerId="AD" clId="Web-{3D16885A-0690-DC07-6A80-FAA38DD74754}" dt="2024-05-28T03:47:54.071" v="29"/>
          <ac:spMkLst>
            <pc:docMk/>
            <pc:sldMk cId="1072991070" sldId="272"/>
            <ac:spMk id="5" creationId="{9323D2C6-6851-3508-1CD6-A11447693F29}"/>
          </ac:spMkLst>
        </pc:spChg>
        <pc:spChg chg="add del mod ord">
          <ac:chgData name="SAMARA LARISSA DE ALMEIDA PEREIRA" userId="S::samara.pereira4@fatec.sp.gov.br::2e31a5c6-3149-4c77-b7b1-02c447197219" providerId="AD" clId="Web-{3D16885A-0690-DC07-6A80-FAA38DD74754}" dt="2024-05-28T03:47:39.727" v="28"/>
          <ac:spMkLst>
            <pc:docMk/>
            <pc:sldMk cId="1072991070" sldId="272"/>
            <ac:spMk id="6" creationId="{5EC3F1C3-D982-C990-5140-E22165BBB8E1}"/>
          </ac:spMkLst>
        </pc:spChg>
        <pc:spChg chg="add del mod ord">
          <ac:chgData name="SAMARA LARISSA DE ALMEIDA PEREIRA" userId="S::samara.pereira4@fatec.sp.gov.br::2e31a5c6-3149-4c77-b7b1-02c447197219" providerId="AD" clId="Web-{3D16885A-0690-DC07-6A80-FAA38DD74754}" dt="2024-05-28T03:47:54.071" v="29"/>
          <ac:spMkLst>
            <pc:docMk/>
            <pc:sldMk cId="1072991070" sldId="272"/>
            <ac:spMk id="7" creationId="{978852C7-C665-7AD2-697C-08A0AADE85E8}"/>
          </ac:spMkLst>
        </pc:spChg>
        <pc:spChg chg="add del mod ord">
          <ac:chgData name="SAMARA LARISSA DE ALMEIDA PEREIRA" userId="S::samara.pereira4@fatec.sp.gov.br::2e31a5c6-3149-4c77-b7b1-02c447197219" providerId="AD" clId="Web-{3D16885A-0690-DC07-6A80-FAA38DD74754}" dt="2024-05-28T03:47:54.071" v="29"/>
          <ac:spMkLst>
            <pc:docMk/>
            <pc:sldMk cId="1072991070" sldId="272"/>
            <ac:spMk id="8" creationId="{3E3D6F49-C88A-CD8C-8EF7-88DCE02C4F06}"/>
          </ac:spMkLst>
        </pc:spChg>
        <pc:spChg chg="add mod">
          <ac:chgData name="SAMARA LARISSA DE ALMEIDA PEREIRA" userId="S::samara.pereira4@fatec.sp.gov.br::2e31a5c6-3149-4c77-b7b1-02c447197219" providerId="AD" clId="Web-{3D16885A-0690-DC07-6A80-FAA38DD74754}" dt="2024-05-28T03:48:39.807" v="30"/>
          <ac:spMkLst>
            <pc:docMk/>
            <pc:sldMk cId="1072991070" sldId="272"/>
            <ac:spMk id="9" creationId="{AAE4522F-A170-7BBE-F59C-B3A18C58009B}"/>
          </ac:spMkLst>
        </pc:spChg>
        <pc:spChg chg="add mod">
          <ac:chgData name="SAMARA LARISSA DE ALMEIDA PEREIRA" userId="S::samara.pereira4@fatec.sp.gov.br::2e31a5c6-3149-4c77-b7b1-02c447197219" providerId="AD" clId="Web-{3D16885A-0690-DC07-6A80-FAA38DD74754}" dt="2024-05-28T03:48:39.807" v="30"/>
          <ac:spMkLst>
            <pc:docMk/>
            <pc:sldMk cId="1072991070" sldId="272"/>
            <ac:spMk id="10" creationId="{EFD2C757-AA3F-1C59-9921-6E980BAAD1C4}"/>
          </ac:spMkLst>
        </pc:spChg>
        <pc:spChg chg="add mod">
          <ac:chgData name="SAMARA LARISSA DE ALMEIDA PEREIRA" userId="S::samara.pereira4@fatec.sp.gov.br::2e31a5c6-3149-4c77-b7b1-02c447197219" providerId="AD" clId="Web-{3D16885A-0690-DC07-6A80-FAA38DD74754}" dt="2024-05-28T03:48:39.807" v="30"/>
          <ac:spMkLst>
            <pc:docMk/>
            <pc:sldMk cId="1072991070" sldId="272"/>
            <ac:spMk id="11" creationId="{92649014-4E0B-C51E-F620-922B76A47C41}"/>
          </ac:spMkLst>
        </pc:spChg>
        <pc:spChg chg="add mod">
          <ac:chgData name="SAMARA LARISSA DE ALMEIDA PEREIRA" userId="S::samara.pereira4@fatec.sp.gov.br::2e31a5c6-3149-4c77-b7b1-02c447197219" providerId="AD" clId="Web-{3D16885A-0690-DC07-6A80-FAA38DD74754}" dt="2024-05-28T03:48:39.807" v="30"/>
          <ac:spMkLst>
            <pc:docMk/>
            <pc:sldMk cId="1072991070" sldId="272"/>
            <ac:spMk id="12" creationId="{EC6033DB-21D8-582A-CAD6-6CFF3E7FCB66}"/>
          </ac:spMkLst>
        </pc:spChg>
        <pc:spChg chg="add mod">
          <ac:chgData name="SAMARA LARISSA DE ALMEIDA PEREIRA" userId="S::samara.pereira4@fatec.sp.gov.br::2e31a5c6-3149-4c77-b7b1-02c447197219" providerId="AD" clId="Web-{3D16885A-0690-DC07-6A80-FAA38DD74754}" dt="2024-05-28T03:48:39.807" v="30"/>
          <ac:spMkLst>
            <pc:docMk/>
            <pc:sldMk cId="1072991070" sldId="272"/>
            <ac:spMk id="13" creationId="{7FA0C229-EF20-1733-3082-EC1341EEAFC9}"/>
          </ac:spMkLst>
        </pc:spChg>
        <pc:spChg chg="add mod">
          <ac:chgData name="SAMARA LARISSA DE ALMEIDA PEREIRA" userId="S::samara.pereira4@fatec.sp.gov.br::2e31a5c6-3149-4c77-b7b1-02c447197219" providerId="AD" clId="Web-{3D16885A-0690-DC07-6A80-FAA38DD74754}" dt="2024-05-28T03:48:39.807" v="30"/>
          <ac:spMkLst>
            <pc:docMk/>
            <pc:sldMk cId="1072991070" sldId="272"/>
            <ac:spMk id="14" creationId="{E42A4353-F9C8-479E-32E8-7FD9F1B9B6AA}"/>
          </ac:spMkLst>
        </pc:spChg>
        <pc:spChg chg="add mod">
          <ac:chgData name="SAMARA LARISSA DE ALMEIDA PEREIRA" userId="S::samara.pereira4@fatec.sp.gov.br::2e31a5c6-3149-4c77-b7b1-02c447197219" providerId="AD" clId="Web-{3D16885A-0690-DC07-6A80-FAA38DD74754}" dt="2024-05-28T03:48:39.807" v="30"/>
          <ac:spMkLst>
            <pc:docMk/>
            <pc:sldMk cId="1072991070" sldId="272"/>
            <ac:spMk id="15" creationId="{905DEE12-E568-06F5-83CC-EC33536C6A0D}"/>
          </ac:spMkLst>
        </pc:spChg>
        <pc:spChg chg="add mod">
          <ac:chgData name="SAMARA LARISSA DE ALMEIDA PEREIRA" userId="S::samara.pereira4@fatec.sp.gov.br::2e31a5c6-3149-4c77-b7b1-02c447197219" providerId="AD" clId="Web-{3D16885A-0690-DC07-6A80-FAA38DD74754}" dt="2024-05-28T03:48:39.807" v="30"/>
          <ac:spMkLst>
            <pc:docMk/>
            <pc:sldMk cId="1072991070" sldId="272"/>
            <ac:spMk id="16" creationId="{4C34CE1D-729C-D06D-13D8-9185D88468C5}"/>
          </ac:spMkLst>
        </pc:spChg>
        <pc:spChg chg="add mod">
          <ac:chgData name="SAMARA LARISSA DE ALMEIDA PEREIRA" userId="S::samara.pereira4@fatec.sp.gov.br::2e31a5c6-3149-4c77-b7b1-02c447197219" providerId="AD" clId="Web-{3D16885A-0690-DC07-6A80-FAA38DD74754}" dt="2024-05-28T03:48:39.807" v="30"/>
          <ac:spMkLst>
            <pc:docMk/>
            <pc:sldMk cId="1072991070" sldId="272"/>
            <ac:spMk id="17" creationId="{8D352F96-D515-3B98-0672-6043F1D3C767}"/>
          </ac:spMkLst>
        </pc:spChg>
        <pc:spChg chg="add mod">
          <ac:chgData name="SAMARA LARISSA DE ALMEIDA PEREIRA" userId="S::samara.pereira4@fatec.sp.gov.br::2e31a5c6-3149-4c77-b7b1-02c447197219" providerId="AD" clId="Web-{3D16885A-0690-DC07-6A80-FAA38DD74754}" dt="2024-05-28T03:48:39.807" v="30"/>
          <ac:spMkLst>
            <pc:docMk/>
            <pc:sldMk cId="1072991070" sldId="272"/>
            <ac:spMk id="18" creationId="{E6C80740-E0A6-0420-A30C-287DE846E287}"/>
          </ac:spMkLst>
        </pc:spChg>
        <pc:spChg chg="add mod">
          <ac:chgData name="SAMARA LARISSA DE ALMEIDA PEREIRA" userId="S::samara.pereira4@fatec.sp.gov.br::2e31a5c6-3149-4c77-b7b1-02c447197219" providerId="AD" clId="Web-{3D16885A-0690-DC07-6A80-FAA38DD74754}" dt="2024-05-28T03:48:39.807" v="30"/>
          <ac:spMkLst>
            <pc:docMk/>
            <pc:sldMk cId="1072991070" sldId="272"/>
            <ac:spMk id="19" creationId="{9DEC6CAD-9056-32AB-8F1C-27ADAB8CE706}"/>
          </ac:spMkLst>
        </pc:spChg>
        <pc:spChg chg="add mod">
          <ac:chgData name="SAMARA LARISSA DE ALMEIDA PEREIRA" userId="S::samara.pereira4@fatec.sp.gov.br::2e31a5c6-3149-4c77-b7b1-02c447197219" providerId="AD" clId="Web-{3D16885A-0690-DC07-6A80-FAA38DD74754}" dt="2024-05-28T03:48:39.807" v="30"/>
          <ac:spMkLst>
            <pc:docMk/>
            <pc:sldMk cId="1072991070" sldId="272"/>
            <ac:spMk id="20" creationId="{C614D141-5FE3-380D-16CF-47752189B409}"/>
          </ac:spMkLst>
        </pc:spChg>
        <pc:spChg chg="add mod">
          <ac:chgData name="SAMARA LARISSA DE ALMEIDA PEREIRA" userId="S::samara.pereira4@fatec.sp.gov.br::2e31a5c6-3149-4c77-b7b1-02c447197219" providerId="AD" clId="Web-{3D16885A-0690-DC07-6A80-FAA38DD74754}" dt="2024-05-28T03:48:39.807" v="30"/>
          <ac:spMkLst>
            <pc:docMk/>
            <pc:sldMk cId="1072991070" sldId="272"/>
            <ac:spMk id="21" creationId="{5908CB30-10F2-C486-BCEE-0CBB9576BB95}"/>
          </ac:spMkLst>
        </pc:spChg>
        <pc:spChg chg="add mod">
          <ac:chgData name="SAMARA LARISSA DE ALMEIDA PEREIRA" userId="S::samara.pereira4@fatec.sp.gov.br::2e31a5c6-3149-4c77-b7b1-02c447197219" providerId="AD" clId="Web-{3D16885A-0690-DC07-6A80-FAA38DD74754}" dt="2024-05-28T03:48:39.807" v="30"/>
          <ac:spMkLst>
            <pc:docMk/>
            <pc:sldMk cId="1072991070" sldId="272"/>
            <ac:spMk id="22" creationId="{4F504334-E398-CA0D-9AC8-DB61FF4891E4}"/>
          </ac:spMkLst>
        </pc:spChg>
      </pc:sldChg>
      <pc:sldChg chg="modSp add replId">
        <pc:chgData name="SAMARA LARISSA DE ALMEIDA PEREIRA" userId="S::samara.pereira4@fatec.sp.gov.br::2e31a5c6-3149-4c77-b7b1-02c447197219" providerId="AD" clId="Web-{3D16885A-0690-DC07-6A80-FAA38DD74754}" dt="2024-05-28T04:04:35.823" v="116" actId="14100"/>
        <pc:sldMkLst>
          <pc:docMk/>
          <pc:sldMk cId="3435379362" sldId="273"/>
        </pc:sldMkLst>
        <pc:spChg chg="mod">
          <ac:chgData name="SAMARA LARISSA DE ALMEIDA PEREIRA" userId="S::samara.pereira4@fatec.sp.gov.br::2e31a5c6-3149-4c77-b7b1-02c447197219" providerId="AD" clId="Web-{3D16885A-0690-DC07-6A80-FAA38DD74754}" dt="2024-05-28T04:04:35.823" v="116" actId="14100"/>
          <ac:spMkLst>
            <pc:docMk/>
            <pc:sldMk cId="3435379362" sldId="273"/>
            <ac:spMk id="12" creationId="{C254D412-C6A4-6FC3-C763-70F910A26EF9}"/>
          </ac:spMkLst>
        </pc:spChg>
      </pc:sldChg>
    </pc:docChg>
  </pc:docChgLst>
  <pc:docChgLst>
    <pc:chgData name="SAMARA LARISSA DE ALMEIDA PEREIRA" userId="S::samara.pereira4@fatec.sp.gov.br::2e31a5c6-3149-4c77-b7b1-02c447197219" providerId="AD" clId="Web-{8D784A99-3290-B3C6-9CF5-C4AC560ABD7A}"/>
    <pc:docChg chg="modSld">
      <pc:chgData name="SAMARA LARISSA DE ALMEIDA PEREIRA" userId="S::samara.pereira4@fatec.sp.gov.br::2e31a5c6-3149-4c77-b7b1-02c447197219" providerId="AD" clId="Web-{8D784A99-3290-B3C6-9CF5-C4AC560ABD7A}" dt="2024-05-28T04:08:32.237" v="9"/>
      <pc:docMkLst>
        <pc:docMk/>
      </pc:docMkLst>
      <pc:sldChg chg="addSp delSp modSp">
        <pc:chgData name="SAMARA LARISSA DE ALMEIDA PEREIRA" userId="S::samara.pereira4@fatec.sp.gov.br::2e31a5c6-3149-4c77-b7b1-02c447197219" providerId="AD" clId="Web-{8D784A99-3290-B3C6-9CF5-C4AC560ABD7A}" dt="2024-05-28T04:08:32.237" v="9"/>
        <pc:sldMkLst>
          <pc:docMk/>
          <pc:sldMk cId="0" sldId="258"/>
        </pc:sldMkLst>
        <pc:picChg chg="add del mod">
          <ac:chgData name="SAMARA LARISSA DE ALMEIDA PEREIRA" userId="S::samara.pereira4@fatec.sp.gov.br::2e31a5c6-3149-4c77-b7b1-02c447197219" providerId="AD" clId="Web-{8D784A99-3290-B3C6-9CF5-C4AC560ABD7A}" dt="2024-05-28T04:08:32.237" v="9"/>
          <ac:picMkLst>
            <pc:docMk/>
            <pc:sldMk cId="0" sldId="258"/>
            <ac:picMk id="2" creationId="{0A9C2B7A-CC43-2A0D-FDFB-AFFFC8FA07FE}"/>
          </ac:picMkLst>
        </pc:picChg>
      </pc:sldChg>
    </pc:docChg>
  </pc:docChgLst>
  <pc:docChgLst>
    <pc:chgData name="SAMARA LARISSA DE ALMEIDA PEREIRA" userId="S::samara.pereira4@fatec.sp.gov.br::2e31a5c6-3149-4c77-b7b1-02c447197219" providerId="AD" clId="Web-{0FA56220-DF1D-0C7A-540A-7E5D6227AABF}"/>
    <pc:docChg chg="delSld modSld sldOrd">
      <pc:chgData name="SAMARA LARISSA DE ALMEIDA PEREIRA" userId="S::samara.pereira4@fatec.sp.gov.br::2e31a5c6-3149-4c77-b7b1-02c447197219" providerId="AD" clId="Web-{0FA56220-DF1D-0C7A-540A-7E5D6227AABF}" dt="2024-05-28T01:53:50.017" v="489" actId="1076"/>
      <pc:docMkLst>
        <pc:docMk/>
      </pc:docMkLst>
      <pc:sldChg chg="addSp delSp modSp">
        <pc:chgData name="SAMARA LARISSA DE ALMEIDA PEREIRA" userId="S::samara.pereira4@fatec.sp.gov.br::2e31a5c6-3149-4c77-b7b1-02c447197219" providerId="AD" clId="Web-{0FA56220-DF1D-0C7A-540A-7E5D6227AABF}" dt="2024-05-28T01:10:05.671" v="237" actId="1076"/>
        <pc:sldMkLst>
          <pc:docMk/>
          <pc:sldMk cId="0" sldId="256"/>
        </pc:sldMkLst>
        <pc:spChg chg="add mod">
          <ac:chgData name="SAMARA LARISSA DE ALMEIDA PEREIRA" userId="S::samara.pereira4@fatec.sp.gov.br::2e31a5c6-3149-4c77-b7b1-02c447197219" providerId="AD" clId="Web-{0FA56220-DF1D-0C7A-540A-7E5D6227AABF}" dt="2024-05-28T01:10:05.671" v="237" actId="1076"/>
          <ac:spMkLst>
            <pc:docMk/>
            <pc:sldMk cId="0" sldId="256"/>
            <ac:spMk id="2" creationId="{C771D0AE-A370-D90F-AEEE-899CFE4EE596}"/>
          </ac:spMkLst>
        </pc:spChg>
        <pc:spChg chg="mod">
          <ac:chgData name="SAMARA LARISSA DE ALMEIDA PEREIRA" userId="S::samara.pereira4@fatec.sp.gov.br::2e31a5c6-3149-4c77-b7b1-02c447197219" providerId="AD" clId="Web-{0FA56220-DF1D-0C7A-540A-7E5D6227AABF}" dt="2024-05-28T00:59:44.373" v="43" actId="1076"/>
          <ac:spMkLst>
            <pc:docMk/>
            <pc:sldMk cId="0" sldId="256"/>
            <ac:spMk id="134" creationId="{00000000-0000-0000-0000-000000000000}"/>
          </ac:spMkLst>
        </pc:spChg>
        <pc:spChg chg="add del mod">
          <ac:chgData name="SAMARA LARISSA DE ALMEIDA PEREIRA" userId="S::samara.pereira4@fatec.sp.gov.br::2e31a5c6-3149-4c77-b7b1-02c447197219" providerId="AD" clId="Web-{0FA56220-DF1D-0C7A-540A-7E5D6227AABF}" dt="2024-05-28T01:09:58.077" v="235" actId="1076"/>
          <ac:spMkLst>
            <pc:docMk/>
            <pc:sldMk cId="0" sldId="256"/>
            <ac:spMk id="135" creationId="{00000000-0000-0000-0000-000000000000}"/>
          </ac:spMkLst>
        </pc:spChg>
        <pc:spChg chg="del">
          <ac:chgData name="SAMARA LARISSA DE ALMEIDA PEREIRA" userId="S::samara.pereira4@fatec.sp.gov.br::2e31a5c6-3149-4c77-b7b1-02c447197219" providerId="AD" clId="Web-{0FA56220-DF1D-0C7A-540A-7E5D6227AABF}" dt="2024-05-28T00:59:38.967" v="42"/>
          <ac:spMkLst>
            <pc:docMk/>
            <pc:sldMk cId="0" sldId="256"/>
            <ac:spMk id="136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0FA56220-DF1D-0C7A-540A-7E5D6227AABF}" dt="2024-05-28T01:08:17.340" v="193" actId="20577"/>
          <ac:spMkLst>
            <pc:docMk/>
            <pc:sldMk cId="0" sldId="256"/>
            <ac:spMk id="137" creationId="{00000000-0000-0000-0000-000000000000}"/>
          </ac:spMkLst>
        </pc:spChg>
        <pc:spChg chg="del mod">
          <ac:chgData name="SAMARA LARISSA DE ALMEIDA PEREIRA" userId="S::samara.pereira4@fatec.sp.gov.br::2e31a5c6-3149-4c77-b7b1-02c447197219" providerId="AD" clId="Web-{0FA56220-DF1D-0C7A-540A-7E5D6227AABF}" dt="2024-05-28T01:09:42.295" v="233"/>
          <ac:spMkLst>
            <pc:docMk/>
            <pc:sldMk cId="0" sldId="256"/>
            <ac:spMk id="138" creationId="{00000000-0000-0000-0000-000000000000}"/>
          </ac:spMkLst>
        </pc:spChg>
        <pc:spChg chg="del mod">
          <ac:chgData name="SAMARA LARISSA DE ALMEIDA PEREIRA" userId="S::samara.pereira4@fatec.sp.gov.br::2e31a5c6-3149-4c77-b7b1-02c447197219" providerId="AD" clId="Web-{0FA56220-DF1D-0C7A-540A-7E5D6227AABF}" dt="2024-05-28T00:57:53.386" v="22"/>
          <ac:spMkLst>
            <pc:docMk/>
            <pc:sldMk cId="0" sldId="256"/>
            <ac:spMk id="139" creationId="{00000000-0000-0000-0000-000000000000}"/>
          </ac:spMkLst>
        </pc:spChg>
        <pc:picChg chg="add mod">
          <ac:chgData name="SAMARA LARISSA DE ALMEIDA PEREIRA" userId="S::samara.pereira4@fatec.sp.gov.br::2e31a5c6-3149-4c77-b7b1-02c447197219" providerId="AD" clId="Web-{0FA56220-DF1D-0C7A-540A-7E5D6227AABF}" dt="2024-05-28T01:02:14.674" v="75" actId="1076"/>
          <ac:picMkLst>
            <pc:docMk/>
            <pc:sldMk cId="0" sldId="256"/>
            <ac:picMk id="3" creationId="{70212AE7-1E50-903C-E956-240A1728B842}"/>
          </ac:picMkLst>
        </pc:picChg>
      </pc:sldChg>
      <pc:sldChg chg="addSp delSp modSp">
        <pc:chgData name="SAMARA LARISSA DE ALMEIDA PEREIRA" userId="S::samara.pereira4@fatec.sp.gov.br::2e31a5c6-3149-4c77-b7b1-02c447197219" providerId="AD" clId="Web-{0FA56220-DF1D-0C7A-540A-7E5D6227AABF}" dt="2024-05-28T01:12:04.799" v="273"/>
        <pc:sldMkLst>
          <pc:docMk/>
          <pc:sldMk cId="0" sldId="257"/>
        </pc:sldMkLst>
        <pc:spChg chg="mod">
          <ac:chgData name="SAMARA LARISSA DE ALMEIDA PEREIRA" userId="S::samara.pereira4@fatec.sp.gov.br::2e31a5c6-3149-4c77-b7b1-02c447197219" providerId="AD" clId="Web-{0FA56220-DF1D-0C7A-540A-7E5D6227AABF}" dt="2024-05-28T01:10:33.515" v="248" actId="20577"/>
          <ac:spMkLst>
            <pc:docMk/>
            <pc:sldMk cId="0" sldId="257"/>
            <ac:spMk id="147" creationId="{00000000-0000-0000-0000-000000000000}"/>
          </ac:spMkLst>
        </pc:spChg>
        <pc:spChg chg="del mod">
          <ac:chgData name="SAMARA LARISSA DE ALMEIDA PEREIRA" userId="S::samara.pereira4@fatec.sp.gov.br::2e31a5c6-3149-4c77-b7b1-02c447197219" providerId="AD" clId="Web-{0FA56220-DF1D-0C7A-540A-7E5D6227AABF}" dt="2024-05-28T01:12:04.799" v="273"/>
          <ac:spMkLst>
            <pc:docMk/>
            <pc:sldMk cId="0" sldId="257"/>
            <ac:spMk id="148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0FA56220-DF1D-0C7A-540A-7E5D6227AABF}" dt="2024-05-28T01:11:58.049" v="270" actId="20577"/>
          <ac:spMkLst>
            <pc:docMk/>
            <pc:sldMk cId="0" sldId="257"/>
            <ac:spMk id="149" creationId="{00000000-0000-0000-0000-000000000000}"/>
          </ac:spMkLst>
        </pc:spChg>
        <pc:spChg chg="add del mod">
          <ac:chgData name="SAMARA LARISSA DE ALMEIDA PEREIRA" userId="S::samara.pereira4@fatec.sp.gov.br::2e31a5c6-3149-4c77-b7b1-02c447197219" providerId="AD" clId="Web-{0FA56220-DF1D-0C7A-540A-7E5D6227AABF}" dt="2024-05-28T01:11:50.220" v="264" actId="20577"/>
          <ac:spMkLst>
            <pc:docMk/>
            <pc:sldMk cId="0" sldId="257"/>
            <ac:spMk id="150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0FA56220-DF1D-0C7A-540A-7E5D6227AABF}" dt="2024-05-28T01:11:22.110" v="253" actId="20577"/>
          <ac:spMkLst>
            <pc:docMk/>
            <pc:sldMk cId="0" sldId="257"/>
            <ac:spMk id="151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0FA56220-DF1D-0C7A-540A-7E5D6227AABF}" dt="2024-05-28T01:11:25.610" v="255" actId="20577"/>
          <ac:spMkLst>
            <pc:docMk/>
            <pc:sldMk cId="0" sldId="257"/>
            <ac:spMk id="152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0FA56220-DF1D-0C7A-540A-7E5D6227AABF}" dt="2024-05-28T01:11:28.642" v="257" actId="20577"/>
          <ac:spMkLst>
            <pc:docMk/>
            <pc:sldMk cId="0" sldId="257"/>
            <ac:spMk id="153" creationId="{00000000-0000-0000-0000-000000000000}"/>
          </ac:spMkLst>
        </pc:spChg>
      </pc:sldChg>
      <pc:sldChg chg="delSp modSp">
        <pc:chgData name="SAMARA LARISSA DE ALMEIDA PEREIRA" userId="S::samara.pereira4@fatec.sp.gov.br::2e31a5c6-3149-4c77-b7b1-02c447197219" providerId="AD" clId="Web-{0FA56220-DF1D-0C7A-540A-7E5D6227AABF}" dt="2024-05-28T01:13:57.239" v="304"/>
        <pc:sldMkLst>
          <pc:docMk/>
          <pc:sldMk cId="0" sldId="258"/>
        </pc:sldMkLst>
        <pc:spChg chg="mod">
          <ac:chgData name="SAMARA LARISSA DE ALMEIDA PEREIRA" userId="S::samara.pereira4@fatec.sp.gov.br::2e31a5c6-3149-4c77-b7b1-02c447197219" providerId="AD" clId="Web-{0FA56220-DF1D-0C7A-540A-7E5D6227AABF}" dt="2024-05-28T01:12:27.362" v="288" actId="20577"/>
          <ac:spMkLst>
            <pc:docMk/>
            <pc:sldMk cId="0" sldId="258"/>
            <ac:spMk id="161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0FA56220-DF1D-0C7A-540A-7E5D6227AABF}" dt="2024-05-28T01:12:08.080" v="275" actId="20577"/>
          <ac:spMkLst>
            <pc:docMk/>
            <pc:sldMk cId="0" sldId="258"/>
            <ac:spMk id="162" creationId="{00000000-0000-0000-0000-000000000000}"/>
          </ac:spMkLst>
        </pc:spChg>
        <pc:picChg chg="del">
          <ac:chgData name="SAMARA LARISSA DE ALMEIDA PEREIRA" userId="S::samara.pereira4@fatec.sp.gov.br::2e31a5c6-3149-4c77-b7b1-02c447197219" providerId="AD" clId="Web-{0FA56220-DF1D-0C7A-540A-7E5D6227AABF}" dt="2024-05-28T01:13:57.239" v="304"/>
          <ac:picMkLst>
            <pc:docMk/>
            <pc:sldMk cId="0" sldId="258"/>
            <ac:picMk id="160" creationId="{00000000-0000-0000-0000-000000000000}"/>
          </ac:picMkLst>
        </pc:picChg>
      </pc:sldChg>
      <pc:sldChg chg="del">
        <pc:chgData name="SAMARA LARISSA DE ALMEIDA PEREIRA" userId="S::samara.pereira4@fatec.sp.gov.br::2e31a5c6-3149-4c77-b7b1-02c447197219" providerId="AD" clId="Web-{0FA56220-DF1D-0C7A-540A-7E5D6227AABF}" dt="2024-05-28T01:14:45.913" v="315"/>
        <pc:sldMkLst>
          <pc:docMk/>
          <pc:sldMk cId="0" sldId="259"/>
        </pc:sldMkLst>
      </pc:sldChg>
      <pc:sldChg chg="del">
        <pc:chgData name="SAMARA LARISSA DE ALMEIDA PEREIRA" userId="S::samara.pereira4@fatec.sp.gov.br::2e31a5c6-3149-4c77-b7b1-02c447197219" providerId="AD" clId="Web-{0FA56220-DF1D-0C7A-540A-7E5D6227AABF}" dt="2024-05-28T01:14:47.803" v="316"/>
        <pc:sldMkLst>
          <pc:docMk/>
          <pc:sldMk cId="0" sldId="260"/>
        </pc:sldMkLst>
      </pc:sldChg>
      <pc:sldChg chg="del">
        <pc:chgData name="SAMARA LARISSA DE ALMEIDA PEREIRA" userId="S::samara.pereira4@fatec.sp.gov.br::2e31a5c6-3149-4c77-b7b1-02c447197219" providerId="AD" clId="Web-{0FA56220-DF1D-0C7A-540A-7E5D6227AABF}" dt="2024-05-28T01:14:50.475" v="317"/>
        <pc:sldMkLst>
          <pc:docMk/>
          <pc:sldMk cId="0" sldId="261"/>
        </pc:sldMkLst>
      </pc:sldChg>
      <pc:sldChg chg="addSp delSp modSp mod ord setBg">
        <pc:chgData name="SAMARA LARISSA DE ALMEIDA PEREIRA" userId="S::samara.pereira4@fatec.sp.gov.br::2e31a5c6-3149-4c77-b7b1-02c447197219" providerId="AD" clId="Web-{0FA56220-DF1D-0C7A-540A-7E5D6227AABF}" dt="2024-05-28T01:53:50.017" v="489" actId="1076"/>
        <pc:sldMkLst>
          <pc:docMk/>
          <pc:sldMk cId="0" sldId="262"/>
        </pc:sldMkLst>
        <pc:spChg chg="mod">
          <ac:chgData name="SAMARA LARISSA DE ALMEIDA PEREIRA" userId="S::samara.pereira4@fatec.sp.gov.br::2e31a5c6-3149-4c77-b7b1-02c447197219" providerId="AD" clId="Web-{0FA56220-DF1D-0C7A-540A-7E5D6227AABF}" dt="2024-05-28T01:47:47.643" v="446" actId="1076"/>
          <ac:spMkLst>
            <pc:docMk/>
            <pc:sldMk cId="0" sldId="262"/>
            <ac:spMk id="200" creationId="{00000000-0000-0000-0000-000000000000}"/>
          </ac:spMkLst>
        </pc:spChg>
        <pc:spChg chg="add del">
          <ac:chgData name="SAMARA LARISSA DE ALMEIDA PEREIRA" userId="S::samara.pereira4@fatec.sp.gov.br::2e31a5c6-3149-4c77-b7b1-02c447197219" providerId="AD" clId="Web-{0FA56220-DF1D-0C7A-540A-7E5D6227AABF}" dt="2024-05-28T01:07:15.010" v="185"/>
          <ac:spMkLst>
            <pc:docMk/>
            <pc:sldMk cId="0" sldId="262"/>
            <ac:spMk id="201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0FA56220-DF1D-0C7A-540A-7E5D6227AABF}" dt="2024-05-28T01:24:13.820" v="346" actId="14100"/>
          <ac:spMkLst>
            <pc:docMk/>
            <pc:sldMk cId="0" sldId="262"/>
            <ac:spMk id="205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0FA56220-DF1D-0C7A-540A-7E5D6227AABF}" dt="2024-05-28T01:07:05.947" v="183" actId="20577"/>
          <ac:spMkLst>
            <pc:docMk/>
            <pc:sldMk cId="0" sldId="262"/>
            <ac:spMk id="208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0FA56220-DF1D-0C7A-540A-7E5D6227AABF}" dt="2024-05-28T01:29:25.578" v="365" actId="1076"/>
          <ac:spMkLst>
            <pc:docMk/>
            <pc:sldMk cId="0" sldId="262"/>
            <ac:spMk id="209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0FA56220-DF1D-0C7A-540A-7E5D6227AABF}" dt="2024-05-28T01:29:19.703" v="364" actId="1076"/>
          <ac:spMkLst>
            <pc:docMk/>
            <pc:sldMk cId="0" sldId="262"/>
            <ac:spMk id="210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0FA56220-DF1D-0C7A-540A-7E5D6227AABF}" dt="2024-05-28T01:08:02.652" v="191" actId="20577"/>
          <ac:spMkLst>
            <pc:docMk/>
            <pc:sldMk cId="0" sldId="262"/>
            <ac:spMk id="211" creationId="{00000000-0000-0000-0000-000000000000}"/>
          </ac:spMkLst>
        </pc:spChg>
        <pc:spChg chg="del">
          <ac:chgData name="SAMARA LARISSA DE ALMEIDA PEREIRA" userId="S::samara.pereira4@fatec.sp.gov.br::2e31a5c6-3149-4c77-b7b1-02c447197219" providerId="AD" clId="Web-{0FA56220-DF1D-0C7A-540A-7E5D6227AABF}" dt="2024-05-28T01:06:33.790" v="165"/>
          <ac:spMkLst>
            <pc:docMk/>
            <pc:sldMk cId="0" sldId="262"/>
            <ac:spMk id="212" creationId="{00000000-0000-0000-0000-000000000000}"/>
          </ac:spMkLst>
        </pc:spChg>
        <pc:spChg chg="del">
          <ac:chgData name="SAMARA LARISSA DE ALMEIDA PEREIRA" userId="S::samara.pereira4@fatec.sp.gov.br::2e31a5c6-3149-4c77-b7b1-02c447197219" providerId="AD" clId="Web-{0FA56220-DF1D-0C7A-540A-7E5D6227AABF}" dt="2024-05-28T01:06:30.227" v="164"/>
          <ac:spMkLst>
            <pc:docMk/>
            <pc:sldMk cId="0" sldId="262"/>
            <ac:spMk id="213" creationId="{00000000-0000-0000-0000-000000000000}"/>
          </ac:spMkLst>
        </pc:spChg>
        <pc:spChg chg="del">
          <ac:chgData name="SAMARA LARISSA DE ALMEIDA PEREIRA" userId="S::samara.pereira4@fatec.sp.gov.br::2e31a5c6-3149-4c77-b7b1-02c447197219" providerId="AD" clId="Web-{0FA56220-DF1D-0C7A-540A-7E5D6227AABF}" dt="2024-05-28T01:06:36.559" v="166"/>
          <ac:spMkLst>
            <pc:docMk/>
            <pc:sldMk cId="0" sldId="262"/>
            <ac:spMk id="214" creationId="{00000000-0000-0000-0000-000000000000}"/>
          </ac:spMkLst>
        </pc:spChg>
        <pc:spChg chg="add del mod">
          <ac:chgData name="SAMARA LARISSA DE ALMEIDA PEREIRA" userId="S::samara.pereira4@fatec.sp.gov.br::2e31a5c6-3149-4c77-b7b1-02c447197219" providerId="AD" clId="Web-{0FA56220-DF1D-0C7A-540A-7E5D6227AABF}" dt="2024-05-28T01:07:53.152" v="189" actId="1076"/>
          <ac:spMkLst>
            <pc:docMk/>
            <pc:sldMk cId="0" sldId="262"/>
            <ac:spMk id="215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0FA56220-DF1D-0C7A-540A-7E5D6227AABF}" dt="2024-05-28T01:09:09.826" v="217" actId="14100"/>
          <ac:spMkLst>
            <pc:docMk/>
            <pc:sldMk cId="0" sldId="262"/>
            <ac:spMk id="216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0FA56220-DF1D-0C7A-540A-7E5D6227AABF}" dt="2024-05-28T01:09:25.654" v="229" actId="20577"/>
          <ac:spMkLst>
            <pc:docMk/>
            <pc:sldMk cId="0" sldId="262"/>
            <ac:spMk id="217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0FA56220-DF1D-0C7A-540A-7E5D6227AABF}" dt="2024-05-28T01:09:22.201" v="228" actId="14100"/>
          <ac:spMkLst>
            <pc:docMk/>
            <pc:sldMk cId="0" sldId="262"/>
            <ac:spMk id="218" creationId="{00000000-0000-0000-0000-000000000000}"/>
          </ac:spMkLst>
        </pc:spChg>
        <pc:picChg chg="add del mod modCrop">
          <ac:chgData name="SAMARA LARISSA DE ALMEIDA PEREIRA" userId="S::samara.pereira4@fatec.sp.gov.br::2e31a5c6-3149-4c77-b7b1-02c447197219" providerId="AD" clId="Web-{0FA56220-DF1D-0C7A-540A-7E5D6227AABF}" dt="2024-05-28T01:04:58.194" v="126"/>
          <ac:picMkLst>
            <pc:docMk/>
            <pc:sldMk cId="0" sldId="262"/>
            <ac:picMk id="2" creationId="{BD59214A-7EB5-E29C-007A-E986440BC6F7}"/>
          </ac:picMkLst>
        </pc:picChg>
        <pc:picChg chg="add del mod modCrop">
          <ac:chgData name="SAMARA LARISSA DE ALMEIDA PEREIRA" userId="S::samara.pereira4@fatec.sp.gov.br::2e31a5c6-3149-4c77-b7b1-02c447197219" providerId="AD" clId="Web-{0FA56220-DF1D-0C7A-540A-7E5D6227AABF}" dt="2024-05-28T01:34:45.853" v="402"/>
          <ac:picMkLst>
            <pc:docMk/>
            <pc:sldMk cId="0" sldId="262"/>
            <ac:picMk id="3" creationId="{DAD80FD2-56E0-45CC-9830-8B4D70F8A446}"/>
          </ac:picMkLst>
        </pc:picChg>
        <pc:picChg chg="add mod modCrop">
          <ac:chgData name="SAMARA LARISSA DE ALMEIDA PEREIRA" userId="S::samara.pereira4@fatec.sp.gov.br::2e31a5c6-3149-4c77-b7b1-02c447197219" providerId="AD" clId="Web-{0FA56220-DF1D-0C7A-540A-7E5D6227AABF}" dt="2024-05-28T01:46:25.235" v="439" actId="1076"/>
          <ac:picMkLst>
            <pc:docMk/>
            <pc:sldMk cId="0" sldId="262"/>
            <ac:picMk id="4" creationId="{EBAFABD6-313D-47F0-D7A0-55700C1AD5D5}"/>
          </ac:picMkLst>
        </pc:picChg>
        <pc:picChg chg="add del mod">
          <ac:chgData name="SAMARA LARISSA DE ALMEIDA PEREIRA" userId="S::samara.pereira4@fatec.sp.gov.br::2e31a5c6-3149-4c77-b7b1-02c447197219" providerId="AD" clId="Web-{0FA56220-DF1D-0C7A-540A-7E5D6227AABF}" dt="2024-05-28T01:33:03.803" v="374"/>
          <ac:picMkLst>
            <pc:docMk/>
            <pc:sldMk cId="0" sldId="262"/>
            <ac:picMk id="5" creationId="{A17F5140-7BC4-2C63-5EFB-5090F0300DBF}"/>
          </ac:picMkLst>
        </pc:picChg>
        <pc:picChg chg="add del mod">
          <ac:chgData name="SAMARA LARISSA DE ALMEIDA PEREIRA" userId="S::samara.pereira4@fatec.sp.gov.br::2e31a5c6-3149-4c77-b7b1-02c447197219" providerId="AD" clId="Web-{0FA56220-DF1D-0C7A-540A-7E5D6227AABF}" dt="2024-05-28T01:33:14.960" v="376"/>
          <ac:picMkLst>
            <pc:docMk/>
            <pc:sldMk cId="0" sldId="262"/>
            <ac:picMk id="6" creationId="{5B6AB80C-33E3-0BF0-58CE-74E3E3DE6B13}"/>
          </ac:picMkLst>
        </pc:picChg>
        <pc:picChg chg="add del mod">
          <ac:chgData name="SAMARA LARISSA DE ALMEIDA PEREIRA" userId="S::samara.pereira4@fatec.sp.gov.br::2e31a5c6-3149-4c77-b7b1-02c447197219" providerId="AD" clId="Web-{0FA56220-DF1D-0C7A-540A-7E5D6227AABF}" dt="2024-05-28T01:33:22.100" v="378"/>
          <ac:picMkLst>
            <pc:docMk/>
            <pc:sldMk cId="0" sldId="262"/>
            <ac:picMk id="7" creationId="{AEF58EF4-49A9-0622-BC8C-8F0E71AFF788}"/>
          </ac:picMkLst>
        </pc:picChg>
        <pc:picChg chg="add mod modCrop">
          <ac:chgData name="SAMARA LARISSA DE ALMEIDA PEREIRA" userId="S::samara.pereira4@fatec.sp.gov.br::2e31a5c6-3149-4c77-b7b1-02c447197219" providerId="AD" clId="Web-{0FA56220-DF1D-0C7A-540A-7E5D6227AABF}" dt="2024-05-28T01:46:37.422" v="442" actId="14100"/>
          <ac:picMkLst>
            <pc:docMk/>
            <pc:sldMk cId="0" sldId="262"/>
            <ac:picMk id="8" creationId="{319C7145-41CD-D3CF-2E4D-E80941A80EC9}"/>
          </ac:picMkLst>
        </pc:picChg>
        <pc:picChg chg="add del mod modCrop">
          <ac:chgData name="SAMARA LARISSA DE ALMEIDA PEREIRA" userId="S::samara.pereira4@fatec.sp.gov.br::2e31a5c6-3149-4c77-b7b1-02c447197219" providerId="AD" clId="Web-{0FA56220-DF1D-0C7A-540A-7E5D6227AABF}" dt="2024-05-28T01:45:46.546" v="430"/>
          <ac:picMkLst>
            <pc:docMk/>
            <pc:sldMk cId="0" sldId="262"/>
            <ac:picMk id="9" creationId="{FA8249AA-C23F-6CBF-5028-6E822FA0024E}"/>
          </ac:picMkLst>
        </pc:picChg>
        <pc:picChg chg="add mod modCrop">
          <ac:chgData name="SAMARA LARISSA DE ALMEIDA PEREIRA" userId="S::samara.pereira4@fatec.sp.gov.br::2e31a5c6-3149-4c77-b7b1-02c447197219" providerId="AD" clId="Web-{0FA56220-DF1D-0C7A-540A-7E5D6227AABF}" dt="2024-05-28T01:46:41.313" v="443" actId="1076"/>
          <ac:picMkLst>
            <pc:docMk/>
            <pc:sldMk cId="0" sldId="262"/>
            <ac:picMk id="10" creationId="{C91FB643-EF39-C835-FB6F-0DD2F5D08228}"/>
          </ac:picMkLst>
        </pc:picChg>
        <pc:picChg chg="add del mod modCrop">
          <ac:chgData name="SAMARA LARISSA DE ALMEIDA PEREIRA" userId="S::samara.pereira4@fatec.sp.gov.br::2e31a5c6-3149-4c77-b7b1-02c447197219" providerId="AD" clId="Web-{0FA56220-DF1D-0C7A-540A-7E5D6227AABF}" dt="2024-05-28T01:53:42.829" v="486"/>
          <ac:picMkLst>
            <pc:docMk/>
            <pc:sldMk cId="0" sldId="262"/>
            <ac:picMk id="11" creationId="{9A12F8B3-4110-1E63-1847-95E3AD2A4791}"/>
          </ac:picMkLst>
        </pc:picChg>
        <pc:picChg chg="add del mod modCrop">
          <ac:chgData name="SAMARA LARISSA DE ALMEIDA PEREIRA" userId="S::samara.pereira4@fatec.sp.gov.br::2e31a5c6-3149-4c77-b7b1-02c447197219" providerId="AD" clId="Web-{0FA56220-DF1D-0C7A-540A-7E5D6227AABF}" dt="2024-05-28T01:51:28.528" v="472"/>
          <ac:picMkLst>
            <pc:docMk/>
            <pc:sldMk cId="0" sldId="262"/>
            <ac:picMk id="12" creationId="{07571FDB-A5C1-9CD4-14CC-2EBA85545E86}"/>
          </ac:picMkLst>
        </pc:picChg>
        <pc:picChg chg="add del mod modCrop">
          <ac:chgData name="SAMARA LARISSA DE ALMEIDA PEREIRA" userId="S::samara.pereira4@fatec.sp.gov.br::2e31a5c6-3149-4c77-b7b1-02c447197219" providerId="AD" clId="Web-{0FA56220-DF1D-0C7A-540A-7E5D6227AABF}" dt="2024-05-28T01:51:26.341" v="471"/>
          <ac:picMkLst>
            <pc:docMk/>
            <pc:sldMk cId="0" sldId="262"/>
            <ac:picMk id="13" creationId="{16FCAA7E-4D90-FD71-07AD-B7E39732DC81}"/>
          </ac:picMkLst>
        </pc:picChg>
        <pc:picChg chg="add mod modCrop">
          <ac:chgData name="SAMARA LARISSA DE ALMEIDA PEREIRA" userId="S::samara.pereira4@fatec.sp.gov.br::2e31a5c6-3149-4c77-b7b1-02c447197219" providerId="AD" clId="Web-{0FA56220-DF1D-0C7A-540A-7E5D6227AABF}" dt="2024-05-28T01:53:50.017" v="489" actId="1076"/>
          <ac:picMkLst>
            <pc:docMk/>
            <pc:sldMk cId="0" sldId="262"/>
            <ac:picMk id="14" creationId="{8D0C0B3F-A3BA-4297-8AED-5329BC4287D4}"/>
          </ac:picMkLst>
        </pc:picChg>
        <pc:picChg chg="del mod">
          <ac:chgData name="SAMARA LARISSA DE ALMEIDA PEREIRA" userId="S::samara.pereira4@fatec.sp.gov.br::2e31a5c6-3149-4c77-b7b1-02c447197219" providerId="AD" clId="Web-{0FA56220-DF1D-0C7A-540A-7E5D6227AABF}" dt="2024-05-28T01:02:50.300" v="80"/>
          <ac:picMkLst>
            <pc:docMk/>
            <pc:sldMk cId="0" sldId="262"/>
            <ac:picMk id="219" creationId="{00000000-0000-0000-0000-000000000000}"/>
          </ac:picMkLst>
        </pc:picChg>
        <pc:picChg chg="del">
          <ac:chgData name="SAMARA LARISSA DE ALMEIDA PEREIRA" userId="S::samara.pereira4@fatec.sp.gov.br::2e31a5c6-3149-4c77-b7b1-02c447197219" providerId="AD" clId="Web-{0FA56220-DF1D-0C7A-540A-7E5D6227AABF}" dt="2024-05-28T01:05:01.819" v="127"/>
          <ac:picMkLst>
            <pc:docMk/>
            <pc:sldMk cId="0" sldId="262"/>
            <ac:picMk id="220" creationId="{00000000-0000-0000-0000-000000000000}"/>
          </ac:picMkLst>
        </pc:picChg>
        <pc:picChg chg="del">
          <ac:chgData name="SAMARA LARISSA DE ALMEIDA PEREIRA" userId="S::samara.pereira4@fatec.sp.gov.br::2e31a5c6-3149-4c77-b7b1-02c447197219" providerId="AD" clId="Web-{0FA56220-DF1D-0C7A-540A-7E5D6227AABF}" dt="2024-05-28T01:09:31.404" v="232"/>
          <ac:picMkLst>
            <pc:docMk/>
            <pc:sldMk cId="0" sldId="262"/>
            <ac:picMk id="221" creationId="{00000000-0000-0000-0000-000000000000}"/>
          </ac:picMkLst>
        </pc:picChg>
        <pc:picChg chg="del">
          <ac:chgData name="SAMARA LARISSA DE ALMEIDA PEREIRA" userId="S::samara.pereira4@fatec.sp.gov.br::2e31a5c6-3149-4c77-b7b1-02c447197219" providerId="AD" clId="Web-{0FA56220-DF1D-0C7A-540A-7E5D6227AABF}" dt="2024-05-28T01:09:29.514" v="231"/>
          <ac:picMkLst>
            <pc:docMk/>
            <pc:sldMk cId="0" sldId="262"/>
            <ac:picMk id="222" creationId="{00000000-0000-0000-0000-000000000000}"/>
          </ac:picMkLst>
        </pc:picChg>
        <pc:picChg chg="del">
          <ac:chgData name="SAMARA LARISSA DE ALMEIDA PEREIRA" userId="S::samara.pereira4@fatec.sp.gov.br::2e31a5c6-3149-4c77-b7b1-02c447197219" providerId="AD" clId="Web-{0FA56220-DF1D-0C7A-540A-7E5D6227AABF}" dt="2024-05-28T01:09:27.873" v="230"/>
          <ac:picMkLst>
            <pc:docMk/>
            <pc:sldMk cId="0" sldId="262"/>
            <ac:picMk id="223" creationId="{00000000-0000-0000-0000-000000000000}"/>
          </ac:picMkLst>
        </pc:picChg>
      </pc:sldChg>
      <pc:sldChg chg="delSp modSp ord">
        <pc:chgData name="SAMARA LARISSA DE ALMEIDA PEREIRA" userId="S::samara.pereira4@fatec.sp.gov.br::2e31a5c6-3149-4c77-b7b1-02c447197219" providerId="AD" clId="Web-{0FA56220-DF1D-0C7A-540A-7E5D6227AABF}" dt="2024-05-28T01:14:22.115" v="313"/>
        <pc:sldMkLst>
          <pc:docMk/>
          <pc:sldMk cId="0" sldId="263"/>
        </pc:sldMkLst>
        <pc:spChg chg="mod">
          <ac:chgData name="SAMARA LARISSA DE ALMEIDA PEREIRA" userId="S::samara.pereira4@fatec.sp.gov.br::2e31a5c6-3149-4c77-b7b1-02c447197219" providerId="AD" clId="Web-{0FA56220-DF1D-0C7A-540A-7E5D6227AABF}" dt="2024-05-28T01:14:16.662" v="311" actId="20577"/>
          <ac:spMkLst>
            <pc:docMk/>
            <pc:sldMk cId="0" sldId="263"/>
            <ac:spMk id="231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0FA56220-DF1D-0C7A-540A-7E5D6227AABF}" dt="2024-05-28T01:14:10.349" v="306" actId="20577"/>
          <ac:spMkLst>
            <pc:docMk/>
            <pc:sldMk cId="0" sldId="263"/>
            <ac:spMk id="232" creationId="{00000000-0000-0000-0000-000000000000}"/>
          </ac:spMkLst>
        </pc:spChg>
        <pc:picChg chg="del">
          <ac:chgData name="SAMARA LARISSA DE ALMEIDA PEREIRA" userId="S::samara.pereira4@fatec.sp.gov.br::2e31a5c6-3149-4c77-b7b1-02c447197219" providerId="AD" clId="Web-{0FA56220-DF1D-0C7A-540A-7E5D6227AABF}" dt="2024-05-28T01:14:17.271" v="312"/>
          <ac:picMkLst>
            <pc:docMk/>
            <pc:sldMk cId="0" sldId="263"/>
            <ac:picMk id="230" creationId="{00000000-0000-0000-0000-000000000000}"/>
          </ac:picMkLst>
        </pc:picChg>
      </pc:sldChg>
      <pc:sldChg chg="del">
        <pc:chgData name="SAMARA LARISSA DE ALMEIDA PEREIRA" userId="S::samara.pereira4@fatec.sp.gov.br::2e31a5c6-3149-4c77-b7b1-02c447197219" providerId="AD" clId="Web-{0FA56220-DF1D-0C7A-540A-7E5D6227AABF}" dt="2024-05-28T01:14:53.272" v="318"/>
        <pc:sldMkLst>
          <pc:docMk/>
          <pc:sldMk cId="0" sldId="264"/>
        </pc:sldMkLst>
      </pc:sldChg>
      <pc:sldChg chg="del">
        <pc:chgData name="SAMARA LARISSA DE ALMEIDA PEREIRA" userId="S::samara.pereira4@fatec.sp.gov.br::2e31a5c6-3149-4c77-b7b1-02c447197219" providerId="AD" clId="Web-{0FA56220-DF1D-0C7A-540A-7E5D6227AABF}" dt="2024-05-28T01:14:54.928" v="319"/>
        <pc:sldMkLst>
          <pc:docMk/>
          <pc:sldMk cId="0" sldId="265"/>
        </pc:sldMkLst>
      </pc:sldChg>
      <pc:sldChg chg="del">
        <pc:chgData name="SAMARA LARISSA DE ALMEIDA PEREIRA" userId="S::samara.pereira4@fatec.sp.gov.br::2e31a5c6-3149-4c77-b7b1-02c447197219" providerId="AD" clId="Web-{0FA56220-DF1D-0C7A-540A-7E5D6227AABF}" dt="2024-05-28T01:14:57.132" v="320"/>
        <pc:sldMkLst>
          <pc:docMk/>
          <pc:sldMk cId="0" sldId="266"/>
        </pc:sldMkLst>
      </pc:sldChg>
      <pc:sldChg chg="del">
        <pc:chgData name="SAMARA LARISSA DE ALMEIDA PEREIRA" userId="S::samara.pereira4@fatec.sp.gov.br::2e31a5c6-3149-4c77-b7b1-02c447197219" providerId="AD" clId="Web-{0FA56220-DF1D-0C7A-540A-7E5D6227AABF}" dt="2024-05-28T01:14:58.460" v="321"/>
        <pc:sldMkLst>
          <pc:docMk/>
          <pc:sldMk cId="0" sldId="267"/>
        </pc:sldMkLst>
      </pc:sldChg>
      <pc:sldChg chg="del">
        <pc:chgData name="SAMARA LARISSA DE ALMEIDA PEREIRA" userId="S::samara.pereira4@fatec.sp.gov.br::2e31a5c6-3149-4c77-b7b1-02c447197219" providerId="AD" clId="Web-{0FA56220-DF1D-0C7A-540A-7E5D6227AABF}" dt="2024-05-28T01:15:00.257" v="322"/>
        <pc:sldMkLst>
          <pc:docMk/>
          <pc:sldMk cId="0" sldId="268"/>
        </pc:sldMkLst>
      </pc:sldChg>
      <pc:sldChg chg="del">
        <pc:chgData name="SAMARA LARISSA DE ALMEIDA PEREIRA" userId="S::samara.pereira4@fatec.sp.gov.br::2e31a5c6-3149-4c77-b7b1-02c447197219" providerId="AD" clId="Web-{0FA56220-DF1D-0C7A-540A-7E5D6227AABF}" dt="2024-05-28T01:11:08.751" v="251"/>
        <pc:sldMkLst>
          <pc:docMk/>
          <pc:sldMk cId="0" sldId="269"/>
        </pc:sldMkLst>
      </pc:sldChg>
      <pc:sldChg chg="del">
        <pc:chgData name="SAMARA LARISSA DE ALMEIDA PEREIRA" userId="S::samara.pereira4@fatec.sp.gov.br::2e31a5c6-3149-4c77-b7b1-02c447197219" providerId="AD" clId="Web-{0FA56220-DF1D-0C7A-540A-7E5D6227AABF}" dt="2024-05-28T01:15:01.507" v="323"/>
        <pc:sldMkLst>
          <pc:docMk/>
          <pc:sldMk cId="0" sldId="270"/>
        </pc:sldMkLst>
      </pc:sldChg>
      <pc:sldChg chg="delSp modSp ord">
        <pc:chgData name="SAMARA LARISSA DE ALMEIDA PEREIRA" userId="S::samara.pereira4@fatec.sp.gov.br::2e31a5c6-3149-4c77-b7b1-02c447197219" providerId="AD" clId="Web-{0FA56220-DF1D-0C7A-540A-7E5D6227AABF}" dt="2024-05-28T01:14:33.615" v="314"/>
        <pc:sldMkLst>
          <pc:docMk/>
          <pc:sldMk cId="0" sldId="271"/>
        </pc:sldMkLst>
        <pc:spChg chg="mod">
          <ac:chgData name="SAMARA LARISSA DE ALMEIDA PEREIRA" userId="S::samara.pereira4@fatec.sp.gov.br::2e31a5c6-3149-4c77-b7b1-02c447197219" providerId="AD" clId="Web-{0FA56220-DF1D-0C7A-540A-7E5D6227AABF}" dt="2024-05-28T01:13:40.333" v="302" actId="20577"/>
          <ac:spMkLst>
            <pc:docMk/>
            <pc:sldMk cId="0" sldId="271"/>
            <ac:spMk id="361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0FA56220-DF1D-0C7A-540A-7E5D6227AABF}" dt="2024-05-28T01:13:25.817" v="293" actId="20577"/>
          <ac:spMkLst>
            <pc:docMk/>
            <pc:sldMk cId="0" sldId="271"/>
            <ac:spMk id="362" creationId="{00000000-0000-0000-0000-000000000000}"/>
          </ac:spMkLst>
        </pc:spChg>
        <pc:picChg chg="del">
          <ac:chgData name="SAMARA LARISSA DE ALMEIDA PEREIRA" userId="S::samara.pereira4@fatec.sp.gov.br::2e31a5c6-3149-4c77-b7b1-02c447197219" providerId="AD" clId="Web-{0FA56220-DF1D-0C7A-540A-7E5D6227AABF}" dt="2024-05-28T01:13:49.458" v="303"/>
          <ac:picMkLst>
            <pc:docMk/>
            <pc:sldMk cId="0" sldId="271"/>
            <ac:picMk id="360" creationId="{00000000-0000-0000-0000-000000000000}"/>
          </ac:picMkLst>
        </pc:picChg>
      </pc:sldChg>
      <pc:sldChg chg="del">
        <pc:chgData name="SAMARA LARISSA DE ALMEIDA PEREIRA" userId="S::samara.pereira4@fatec.sp.gov.br::2e31a5c6-3149-4c77-b7b1-02c447197219" providerId="AD" clId="Web-{0FA56220-DF1D-0C7A-540A-7E5D6227AABF}" dt="2024-05-28T01:15:02.913" v="324"/>
        <pc:sldMkLst>
          <pc:docMk/>
          <pc:sldMk cId="66247390" sldId="272"/>
        </pc:sldMkLst>
      </pc:sldChg>
      <pc:sldChg chg="del">
        <pc:chgData name="SAMARA LARISSA DE ALMEIDA PEREIRA" userId="S::samara.pereira4@fatec.sp.gov.br::2e31a5c6-3149-4c77-b7b1-02c447197219" providerId="AD" clId="Web-{0FA56220-DF1D-0C7A-540A-7E5D6227AABF}" dt="2024-05-28T01:15:04.147" v="325"/>
        <pc:sldMkLst>
          <pc:docMk/>
          <pc:sldMk cId="3435379362" sldId="273"/>
        </pc:sldMkLst>
      </pc:sldChg>
      <pc:sldChg chg="del">
        <pc:chgData name="SAMARA LARISSA DE ALMEIDA PEREIRA" userId="S::samara.pereira4@fatec.sp.gov.br::2e31a5c6-3149-4c77-b7b1-02c447197219" providerId="AD" clId="Web-{0FA56220-DF1D-0C7A-540A-7E5D6227AABF}" dt="2024-05-28T01:13:05.176" v="289"/>
        <pc:sldMkLst>
          <pc:docMk/>
          <pc:sldMk cId="2727512567" sldId="274"/>
        </pc:sldMkLst>
      </pc:sldChg>
      <pc:sldChg chg="del">
        <pc:chgData name="SAMARA LARISSA DE ALMEIDA PEREIRA" userId="S::samara.pereira4@fatec.sp.gov.br::2e31a5c6-3149-4c77-b7b1-02c447197219" providerId="AD" clId="Web-{0FA56220-DF1D-0C7A-540A-7E5D6227AABF}" dt="2024-05-28T01:15:09.163" v="326"/>
        <pc:sldMkLst>
          <pc:docMk/>
          <pc:sldMk cId="2374683785" sldId="275"/>
        </pc:sldMkLst>
      </pc:sldChg>
      <pc:sldChg chg="del">
        <pc:chgData name="SAMARA LARISSA DE ALMEIDA PEREIRA" userId="S::samara.pereira4@fatec.sp.gov.br::2e31a5c6-3149-4c77-b7b1-02c447197219" providerId="AD" clId="Web-{0FA56220-DF1D-0C7A-540A-7E5D6227AABF}" dt="2024-05-28T01:15:13.804" v="327"/>
        <pc:sldMkLst>
          <pc:docMk/>
          <pc:sldMk cId="3748110778" sldId="276"/>
        </pc:sldMkLst>
      </pc:sldChg>
      <pc:sldChg chg="del">
        <pc:chgData name="SAMARA LARISSA DE ALMEIDA PEREIRA" userId="S::samara.pereira4@fatec.sp.gov.br::2e31a5c6-3149-4c77-b7b1-02c447197219" providerId="AD" clId="Web-{0FA56220-DF1D-0C7A-540A-7E5D6227AABF}" dt="2024-05-28T01:10:52.406" v="250"/>
        <pc:sldMkLst>
          <pc:docMk/>
          <pc:sldMk cId="629308683" sldId="277"/>
        </pc:sldMkLst>
      </pc:sldChg>
      <pc:sldChg chg="del">
        <pc:chgData name="SAMARA LARISSA DE ALMEIDA PEREIRA" userId="S::samara.pereira4@fatec.sp.gov.br::2e31a5c6-3149-4c77-b7b1-02c447197219" providerId="AD" clId="Web-{0FA56220-DF1D-0C7A-540A-7E5D6227AABF}" dt="2024-05-28T01:10:48.156" v="249"/>
        <pc:sldMkLst>
          <pc:docMk/>
          <pc:sldMk cId="3449737447" sldId="278"/>
        </pc:sldMkLst>
      </pc:sldChg>
    </pc:docChg>
  </pc:docChgLst>
  <pc:docChgLst>
    <pc:chgData name="SAMARA LARISSA DE ALMEIDA PEREIRA" userId="S::samara.pereira4@fatec.sp.gov.br::2e31a5c6-3149-4c77-b7b1-02c447197219" providerId="AD" clId="Web-{FB1EB3E9-7E63-21B8-F46C-30BAF8959823}"/>
    <pc:docChg chg="addSld delSld modSld sldOrd">
      <pc:chgData name="SAMARA LARISSA DE ALMEIDA PEREIRA" userId="S::samara.pereira4@fatec.sp.gov.br::2e31a5c6-3149-4c77-b7b1-02c447197219" providerId="AD" clId="Web-{FB1EB3E9-7E63-21B8-F46C-30BAF8959823}" dt="2024-06-10T23:22:43.470" v="573" actId="1076"/>
      <pc:docMkLst>
        <pc:docMk/>
      </pc:docMkLst>
      <pc:sldChg chg="addSp modSp">
        <pc:chgData name="SAMARA LARISSA DE ALMEIDA PEREIRA" userId="S::samara.pereira4@fatec.sp.gov.br::2e31a5c6-3149-4c77-b7b1-02c447197219" providerId="AD" clId="Web-{FB1EB3E9-7E63-21B8-F46C-30BAF8959823}" dt="2024-06-10T22:31:30.744" v="84"/>
        <pc:sldMkLst>
          <pc:docMk/>
          <pc:sldMk cId="0" sldId="258"/>
        </pc:sldMkLst>
        <pc:picChg chg="add mod">
          <ac:chgData name="SAMARA LARISSA DE ALMEIDA PEREIRA" userId="S::samara.pereira4@fatec.sp.gov.br::2e31a5c6-3149-4c77-b7b1-02c447197219" providerId="AD" clId="Web-{FB1EB3E9-7E63-21B8-F46C-30BAF8959823}" dt="2024-06-10T22:31:30.744" v="84"/>
          <ac:picMkLst>
            <pc:docMk/>
            <pc:sldMk cId="0" sldId="258"/>
            <ac:picMk id="2" creationId="{FBE2AE2B-A79C-03B1-C2BC-72FDD87D2282}"/>
          </ac:picMkLst>
        </pc:picChg>
        <pc:picChg chg="mod">
          <ac:chgData name="SAMARA LARISSA DE ALMEIDA PEREIRA" userId="S::samara.pereira4@fatec.sp.gov.br::2e31a5c6-3149-4c77-b7b1-02c447197219" providerId="AD" clId="Web-{FB1EB3E9-7E63-21B8-F46C-30BAF8959823}" dt="2024-06-10T22:15:35.637" v="74" actId="1076"/>
          <ac:picMkLst>
            <pc:docMk/>
            <pc:sldMk cId="0" sldId="258"/>
            <ac:picMk id="158" creationId="{00000000-0000-0000-0000-000000000000}"/>
          </ac:picMkLst>
        </pc:picChg>
      </pc:sldChg>
      <pc:sldChg chg="addSp delSp modSp">
        <pc:chgData name="SAMARA LARISSA DE ALMEIDA PEREIRA" userId="S::samara.pereira4@fatec.sp.gov.br::2e31a5c6-3149-4c77-b7b1-02c447197219" providerId="AD" clId="Web-{FB1EB3E9-7E63-21B8-F46C-30BAF8959823}" dt="2024-06-10T22:41:39.643" v="189" actId="1076"/>
        <pc:sldMkLst>
          <pc:docMk/>
          <pc:sldMk cId="0" sldId="263"/>
        </pc:sldMkLst>
        <pc:spChg chg="add del mod">
          <ac:chgData name="SAMARA LARISSA DE ALMEIDA PEREIRA" userId="S::samara.pereira4@fatec.sp.gov.br::2e31a5c6-3149-4c77-b7b1-02c447197219" providerId="AD" clId="Web-{FB1EB3E9-7E63-21B8-F46C-30BAF8959823}" dt="2024-06-10T22:32:41.543" v="107"/>
          <ac:spMkLst>
            <pc:docMk/>
            <pc:sldMk cId="0" sldId="263"/>
            <ac:spMk id="3" creationId="{2110AC28-529F-A6C2-FA1A-6811A758AC07}"/>
          </ac:spMkLst>
        </pc:spChg>
        <pc:spChg chg="mod">
          <ac:chgData name="SAMARA LARISSA DE ALMEIDA PEREIRA" userId="S::samara.pereira4@fatec.sp.gov.br::2e31a5c6-3149-4c77-b7b1-02c447197219" providerId="AD" clId="Web-{FB1EB3E9-7E63-21B8-F46C-30BAF8959823}" dt="2024-06-10T22:33:58.999" v="120" actId="1076"/>
          <ac:spMkLst>
            <pc:docMk/>
            <pc:sldMk cId="0" sldId="263"/>
            <ac:spMk id="231" creationId="{00000000-0000-0000-0000-000000000000}"/>
          </ac:spMkLst>
        </pc:spChg>
        <pc:picChg chg="add mod">
          <ac:chgData name="SAMARA LARISSA DE ALMEIDA PEREIRA" userId="S::samara.pereira4@fatec.sp.gov.br::2e31a5c6-3149-4c77-b7b1-02c447197219" providerId="AD" clId="Web-{FB1EB3E9-7E63-21B8-F46C-30BAF8959823}" dt="2024-06-10T22:41:39.643" v="189" actId="1076"/>
          <ac:picMkLst>
            <pc:docMk/>
            <pc:sldMk cId="0" sldId="263"/>
            <ac:picMk id="4" creationId="{4F195053-353D-2F38-0B10-E8C1C74CB560}"/>
          </ac:picMkLst>
        </pc:picChg>
      </pc:sldChg>
      <pc:sldChg chg="addSp delSp modSp">
        <pc:chgData name="SAMARA LARISSA DE ALMEIDA PEREIRA" userId="S::samara.pereira4@fatec.sp.gov.br::2e31a5c6-3149-4c77-b7b1-02c447197219" providerId="AD" clId="Web-{FB1EB3E9-7E63-21B8-F46C-30BAF8959823}" dt="2024-06-10T22:41:35.346" v="188" actId="1076"/>
        <pc:sldMkLst>
          <pc:docMk/>
          <pc:sldMk cId="0" sldId="271"/>
        </pc:sldMkLst>
        <pc:spChg chg="add del mod">
          <ac:chgData name="SAMARA LARISSA DE ALMEIDA PEREIRA" userId="S::samara.pereira4@fatec.sp.gov.br::2e31a5c6-3149-4c77-b7b1-02c447197219" providerId="AD" clId="Web-{FB1EB3E9-7E63-21B8-F46C-30BAF8959823}" dt="2024-06-10T22:36:32.397" v="154" actId="20577"/>
          <ac:spMkLst>
            <pc:docMk/>
            <pc:sldMk cId="0" sldId="271"/>
            <ac:spMk id="362" creationId="{00000000-0000-0000-0000-000000000000}"/>
          </ac:spMkLst>
        </pc:spChg>
        <pc:picChg chg="add mod">
          <ac:chgData name="SAMARA LARISSA DE ALMEIDA PEREIRA" userId="S::samara.pereira4@fatec.sp.gov.br::2e31a5c6-3149-4c77-b7b1-02c447197219" providerId="AD" clId="Web-{FB1EB3E9-7E63-21B8-F46C-30BAF8959823}" dt="2024-06-10T22:41:35.346" v="188" actId="1076"/>
          <ac:picMkLst>
            <pc:docMk/>
            <pc:sldMk cId="0" sldId="271"/>
            <ac:picMk id="2" creationId="{12E966AA-9864-0DC3-6812-5DDA03B9C8F3}"/>
          </ac:picMkLst>
        </pc:picChg>
      </pc:sldChg>
      <pc:sldChg chg="addSp modSp">
        <pc:chgData name="SAMARA LARISSA DE ALMEIDA PEREIRA" userId="S::samara.pereira4@fatec.sp.gov.br::2e31a5c6-3149-4c77-b7b1-02c447197219" providerId="AD" clId="Web-{FB1EB3E9-7E63-21B8-F46C-30BAF8959823}" dt="2024-06-10T22:33:00.434" v="110" actId="1076"/>
        <pc:sldMkLst>
          <pc:docMk/>
          <pc:sldMk cId="66247390" sldId="272"/>
        </pc:sldMkLst>
        <pc:spChg chg="add mod">
          <ac:chgData name="SAMARA LARISSA DE ALMEIDA PEREIRA" userId="S::samara.pereira4@fatec.sp.gov.br::2e31a5c6-3149-4c77-b7b1-02c447197219" providerId="AD" clId="Web-{FB1EB3E9-7E63-21B8-F46C-30BAF8959823}" dt="2024-06-10T22:32:53.918" v="109" actId="1076"/>
          <ac:spMkLst>
            <pc:docMk/>
            <pc:sldMk cId="66247390" sldId="272"/>
            <ac:spMk id="2" creationId="{22BFB136-CCC0-0356-539D-DA0FF57498A3}"/>
          </ac:spMkLst>
        </pc:spChg>
        <pc:picChg chg="mod">
          <ac:chgData name="SAMARA LARISSA DE ALMEIDA PEREIRA" userId="S::samara.pereira4@fatec.sp.gov.br::2e31a5c6-3149-4c77-b7b1-02c447197219" providerId="AD" clId="Web-{FB1EB3E9-7E63-21B8-F46C-30BAF8959823}" dt="2024-06-10T22:33:00.434" v="110" actId="1076"/>
          <ac:picMkLst>
            <pc:docMk/>
            <pc:sldMk cId="66247390" sldId="272"/>
            <ac:picMk id="8" creationId="{7950B405-ABC6-BB17-1DC8-6B645D98ED91}"/>
          </ac:picMkLst>
        </pc:picChg>
      </pc:sldChg>
      <pc:sldChg chg="modSp add ord replId">
        <pc:chgData name="SAMARA LARISSA DE ALMEIDA PEREIRA" userId="S::samara.pereira4@fatec.sp.gov.br::2e31a5c6-3149-4c77-b7b1-02c447197219" providerId="AD" clId="Web-{FB1EB3E9-7E63-21B8-F46C-30BAF8959823}" dt="2024-06-10T22:34:35.187" v="135" actId="20577"/>
        <pc:sldMkLst>
          <pc:docMk/>
          <pc:sldMk cId="2727512567" sldId="274"/>
        </pc:sldMkLst>
        <pc:spChg chg="mod">
          <ac:chgData name="SAMARA LARISSA DE ALMEIDA PEREIRA" userId="S::samara.pereira4@fatec.sp.gov.br::2e31a5c6-3149-4c77-b7b1-02c447197219" providerId="AD" clId="Web-{FB1EB3E9-7E63-21B8-F46C-30BAF8959823}" dt="2024-06-10T22:34:35.187" v="135" actId="20577"/>
          <ac:spMkLst>
            <pc:docMk/>
            <pc:sldMk cId="2727512567" sldId="274"/>
            <ac:spMk id="2" creationId="{22BFB136-CCC0-0356-539D-DA0FF57498A3}"/>
          </ac:spMkLst>
        </pc:spChg>
        <pc:spChg chg="mod">
          <ac:chgData name="SAMARA LARISSA DE ALMEIDA PEREIRA" userId="S::samara.pereira4@fatec.sp.gov.br::2e31a5c6-3149-4c77-b7b1-02c447197219" providerId="AD" clId="Web-{FB1EB3E9-7E63-21B8-F46C-30BAF8959823}" dt="2024-06-10T22:34:26.890" v="130" actId="20577"/>
          <ac:spMkLst>
            <pc:docMk/>
            <pc:sldMk cId="2727512567" sldId="274"/>
            <ac:spMk id="12" creationId="{C254D412-C6A4-6FC3-C763-70F910A26EF9}"/>
          </ac:spMkLst>
        </pc:spChg>
      </pc:sldChg>
      <pc:sldChg chg="addSp delSp modSp add ord replId">
        <pc:chgData name="SAMARA LARISSA DE ALMEIDA PEREIRA" userId="S::samara.pereira4@fatec.sp.gov.br::2e31a5c6-3149-4c77-b7b1-02c447197219" providerId="AD" clId="Web-{FB1EB3E9-7E63-21B8-F46C-30BAF8959823}" dt="2024-06-10T22:41:02.361" v="178"/>
        <pc:sldMkLst>
          <pc:docMk/>
          <pc:sldMk cId="2374683785" sldId="275"/>
        </pc:sldMkLst>
        <pc:spChg chg="mod">
          <ac:chgData name="SAMARA LARISSA DE ALMEIDA PEREIRA" userId="S::samara.pereira4@fatec.sp.gov.br::2e31a5c6-3149-4c77-b7b1-02c447197219" providerId="AD" clId="Web-{FB1EB3E9-7E63-21B8-F46C-30BAF8959823}" dt="2024-06-10T22:37:14.023" v="168" actId="20577"/>
          <ac:spMkLst>
            <pc:docMk/>
            <pc:sldMk cId="2374683785" sldId="275"/>
            <ac:spMk id="231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FB1EB3E9-7E63-21B8-F46C-30BAF8959823}" dt="2024-06-10T22:36:37.788" v="156" actId="20577"/>
          <ac:spMkLst>
            <pc:docMk/>
            <pc:sldMk cId="2374683785" sldId="275"/>
            <ac:spMk id="232" creationId="{00000000-0000-0000-0000-000000000000}"/>
          </ac:spMkLst>
        </pc:spChg>
        <pc:picChg chg="add mod">
          <ac:chgData name="SAMARA LARISSA DE ALMEIDA PEREIRA" userId="S::samara.pereira4@fatec.sp.gov.br::2e31a5c6-3149-4c77-b7b1-02c447197219" providerId="AD" clId="Web-{FB1EB3E9-7E63-21B8-F46C-30BAF8959823}" dt="2024-06-10T22:41:02.361" v="178"/>
          <ac:picMkLst>
            <pc:docMk/>
            <pc:sldMk cId="2374683785" sldId="275"/>
            <ac:picMk id="2" creationId="{285F0A1E-899E-DA78-DF34-7638E6E0DA6F}"/>
          </ac:picMkLst>
        </pc:picChg>
        <pc:picChg chg="del">
          <ac:chgData name="SAMARA LARISSA DE ALMEIDA PEREIRA" userId="S::samara.pereira4@fatec.sp.gov.br::2e31a5c6-3149-4c77-b7b1-02c447197219" providerId="AD" clId="Web-{FB1EB3E9-7E63-21B8-F46C-30BAF8959823}" dt="2024-06-10T22:37:44.587" v="171"/>
          <ac:picMkLst>
            <pc:docMk/>
            <pc:sldMk cId="2374683785" sldId="275"/>
            <ac:picMk id="4" creationId="{4F195053-353D-2F38-0B10-E8C1C74CB560}"/>
          </ac:picMkLst>
        </pc:picChg>
      </pc:sldChg>
      <pc:sldChg chg="modSp add ord replId">
        <pc:chgData name="SAMARA LARISSA DE ALMEIDA PEREIRA" userId="S::samara.pereira4@fatec.sp.gov.br::2e31a5c6-3149-4c77-b7b1-02c447197219" providerId="AD" clId="Web-{FB1EB3E9-7E63-21B8-F46C-30BAF8959823}" dt="2024-06-10T22:41:20.283" v="185" actId="20577"/>
        <pc:sldMkLst>
          <pc:docMk/>
          <pc:sldMk cId="3748110778" sldId="276"/>
        </pc:sldMkLst>
        <pc:spChg chg="mod">
          <ac:chgData name="SAMARA LARISSA DE ALMEIDA PEREIRA" userId="S::samara.pereira4@fatec.sp.gov.br::2e31a5c6-3149-4c77-b7b1-02c447197219" providerId="AD" clId="Web-{FB1EB3E9-7E63-21B8-F46C-30BAF8959823}" dt="2024-06-10T22:41:20.283" v="185" actId="20577"/>
          <ac:spMkLst>
            <pc:docMk/>
            <pc:sldMk cId="3748110778" sldId="276"/>
            <ac:spMk id="12" creationId="{C254D412-C6A4-6FC3-C763-70F910A26EF9}"/>
          </ac:spMkLst>
        </pc:spChg>
      </pc:sldChg>
      <pc:sldChg chg="addSp delSp modSp add ord replId">
        <pc:chgData name="SAMARA LARISSA DE ALMEIDA PEREIRA" userId="S::samara.pereira4@fatec.sp.gov.br::2e31a5c6-3149-4c77-b7b1-02c447197219" providerId="AD" clId="Web-{FB1EB3E9-7E63-21B8-F46C-30BAF8959823}" dt="2024-06-10T22:46:21.308" v="242"/>
        <pc:sldMkLst>
          <pc:docMk/>
          <pc:sldMk cId="629308683" sldId="277"/>
        </pc:sldMkLst>
        <pc:spChg chg="mod">
          <ac:chgData name="SAMARA LARISSA DE ALMEIDA PEREIRA" userId="S::samara.pereira4@fatec.sp.gov.br::2e31a5c6-3149-4c77-b7b1-02c447197219" providerId="AD" clId="Web-{FB1EB3E9-7E63-21B8-F46C-30BAF8959823}" dt="2024-06-10T22:42:48.207" v="202" actId="20577"/>
          <ac:spMkLst>
            <pc:docMk/>
            <pc:sldMk cId="629308683" sldId="277"/>
            <ac:spMk id="231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FB1EB3E9-7E63-21B8-F46C-30BAF8959823}" dt="2024-06-10T22:41:49.971" v="190" actId="20577"/>
          <ac:spMkLst>
            <pc:docMk/>
            <pc:sldMk cId="629308683" sldId="277"/>
            <ac:spMk id="232" creationId="{00000000-0000-0000-0000-000000000000}"/>
          </ac:spMkLst>
        </pc:spChg>
        <pc:picChg chg="del">
          <ac:chgData name="SAMARA LARISSA DE ALMEIDA PEREIRA" userId="S::samara.pereira4@fatec.sp.gov.br::2e31a5c6-3149-4c77-b7b1-02c447197219" providerId="AD" clId="Web-{FB1EB3E9-7E63-21B8-F46C-30BAF8959823}" dt="2024-06-10T22:41:52.768" v="191"/>
          <ac:picMkLst>
            <pc:docMk/>
            <pc:sldMk cId="629308683" sldId="277"/>
            <ac:picMk id="2" creationId="{285F0A1E-899E-DA78-DF34-7638E6E0DA6F}"/>
          </ac:picMkLst>
        </pc:picChg>
        <pc:picChg chg="add del mod">
          <ac:chgData name="SAMARA LARISSA DE ALMEIDA PEREIRA" userId="S::samara.pereira4@fatec.sp.gov.br::2e31a5c6-3149-4c77-b7b1-02c447197219" providerId="AD" clId="Web-{FB1EB3E9-7E63-21B8-F46C-30BAF8959823}" dt="2024-06-10T22:45:56.479" v="237"/>
          <ac:picMkLst>
            <pc:docMk/>
            <pc:sldMk cId="629308683" sldId="277"/>
            <ac:picMk id="3" creationId="{52D7FC4B-C7DA-971E-DC34-DB330B11C9C1}"/>
          </ac:picMkLst>
        </pc:picChg>
        <pc:picChg chg="add mod">
          <ac:chgData name="SAMARA LARISSA DE ALMEIDA PEREIRA" userId="S::samara.pereira4@fatec.sp.gov.br::2e31a5c6-3149-4c77-b7b1-02c447197219" providerId="AD" clId="Web-{FB1EB3E9-7E63-21B8-F46C-30BAF8959823}" dt="2024-06-10T22:46:21.308" v="242"/>
          <ac:picMkLst>
            <pc:docMk/>
            <pc:sldMk cId="629308683" sldId="277"/>
            <ac:picMk id="4" creationId="{BDB45FAF-231E-D826-2F02-BC98CA24CCE8}"/>
          </ac:picMkLst>
        </pc:picChg>
      </pc:sldChg>
      <pc:sldChg chg="modSp add ord replId">
        <pc:chgData name="SAMARA LARISSA DE ALMEIDA PEREIRA" userId="S::samara.pereira4@fatec.sp.gov.br::2e31a5c6-3149-4c77-b7b1-02c447197219" providerId="AD" clId="Web-{FB1EB3E9-7E63-21B8-F46C-30BAF8959823}" dt="2024-06-10T23:22:43.470" v="573" actId="1076"/>
        <pc:sldMkLst>
          <pc:docMk/>
          <pc:sldMk cId="3449737447" sldId="278"/>
        </pc:sldMkLst>
        <pc:spChg chg="mod">
          <ac:chgData name="SAMARA LARISSA DE ALMEIDA PEREIRA" userId="S::samara.pereira4@fatec.sp.gov.br::2e31a5c6-3149-4c77-b7b1-02c447197219" providerId="AD" clId="Web-{FB1EB3E9-7E63-21B8-F46C-30BAF8959823}" dt="2024-06-10T23:22:43.470" v="573" actId="1076"/>
          <ac:spMkLst>
            <pc:docMk/>
            <pc:sldMk cId="3449737447" sldId="278"/>
            <ac:spMk id="2" creationId="{22BFB136-CCC0-0356-539D-DA0FF57498A3}"/>
          </ac:spMkLst>
        </pc:spChg>
        <pc:spChg chg="mod">
          <ac:chgData name="SAMARA LARISSA DE ALMEIDA PEREIRA" userId="S::samara.pereira4@fatec.sp.gov.br::2e31a5c6-3149-4c77-b7b1-02c447197219" providerId="AD" clId="Web-{FB1EB3E9-7E63-21B8-F46C-30BAF8959823}" dt="2024-06-10T22:43:46.631" v="218" actId="20577"/>
          <ac:spMkLst>
            <pc:docMk/>
            <pc:sldMk cId="3449737447" sldId="278"/>
            <ac:spMk id="12" creationId="{C254D412-C6A4-6FC3-C763-70F910A26EF9}"/>
          </ac:spMkLst>
        </pc:spChg>
        <pc:picChg chg="mod">
          <ac:chgData name="SAMARA LARISSA DE ALMEIDA PEREIRA" userId="S::samara.pereira4@fatec.sp.gov.br::2e31a5c6-3149-4c77-b7b1-02c447197219" providerId="AD" clId="Web-{FB1EB3E9-7E63-21B8-F46C-30BAF8959823}" dt="2024-06-10T23:20:06.075" v="548" actId="1076"/>
          <ac:picMkLst>
            <pc:docMk/>
            <pc:sldMk cId="3449737447" sldId="278"/>
            <ac:picMk id="8" creationId="{7950B405-ABC6-BB17-1DC8-6B645D98ED91}"/>
          </ac:picMkLst>
        </pc:picChg>
      </pc:sldChg>
      <pc:sldChg chg="addSp delSp modSp add ord replId">
        <pc:chgData name="SAMARA LARISSA DE ALMEIDA PEREIRA" userId="S::samara.pereira4@fatec.sp.gov.br::2e31a5c6-3149-4c77-b7b1-02c447197219" providerId="AD" clId="Web-{FB1EB3E9-7E63-21B8-F46C-30BAF8959823}" dt="2024-06-10T22:45:54.151" v="236" actId="1076"/>
        <pc:sldMkLst>
          <pc:docMk/>
          <pc:sldMk cId="337228554" sldId="279"/>
        </pc:sldMkLst>
        <pc:spChg chg="mod">
          <ac:chgData name="SAMARA LARISSA DE ALMEIDA PEREIRA" userId="S::samara.pereira4@fatec.sp.gov.br::2e31a5c6-3149-4c77-b7b1-02c447197219" providerId="AD" clId="Web-{FB1EB3E9-7E63-21B8-F46C-30BAF8959823}" dt="2024-06-10T22:44:21.117" v="229" actId="20577"/>
          <ac:spMkLst>
            <pc:docMk/>
            <pc:sldMk cId="337228554" sldId="279"/>
            <ac:spMk id="231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FB1EB3E9-7E63-21B8-F46C-30BAF8959823}" dt="2024-06-10T22:43:58.194" v="221" actId="20577"/>
          <ac:spMkLst>
            <pc:docMk/>
            <pc:sldMk cId="337228554" sldId="279"/>
            <ac:spMk id="232" creationId="{00000000-0000-0000-0000-000000000000}"/>
          </ac:spMkLst>
        </pc:spChg>
        <pc:picChg chg="add del mod">
          <ac:chgData name="SAMARA LARISSA DE ALMEIDA PEREIRA" userId="S::samara.pereira4@fatec.sp.gov.br::2e31a5c6-3149-4c77-b7b1-02c447197219" providerId="AD" clId="Web-{FB1EB3E9-7E63-21B8-F46C-30BAF8959823}" dt="2024-06-10T22:45:49.525" v="235"/>
          <ac:picMkLst>
            <pc:docMk/>
            <pc:sldMk cId="337228554" sldId="279"/>
            <ac:picMk id="2" creationId="{3E2267BD-166F-5683-8B25-AA893D16E090}"/>
          </ac:picMkLst>
        </pc:picChg>
        <pc:picChg chg="del">
          <ac:chgData name="SAMARA LARISSA DE ALMEIDA PEREIRA" userId="S::samara.pereira4@fatec.sp.gov.br::2e31a5c6-3149-4c77-b7b1-02c447197219" providerId="AD" clId="Web-{FB1EB3E9-7E63-21B8-F46C-30BAF8959823}" dt="2024-06-10T22:45:27.978" v="231"/>
          <ac:picMkLst>
            <pc:docMk/>
            <pc:sldMk cId="337228554" sldId="279"/>
            <ac:picMk id="3" creationId="{52D7FC4B-C7DA-971E-DC34-DB330B11C9C1}"/>
          </ac:picMkLst>
        </pc:picChg>
        <pc:picChg chg="add mod">
          <ac:chgData name="SAMARA LARISSA DE ALMEIDA PEREIRA" userId="S::samara.pereira4@fatec.sp.gov.br::2e31a5c6-3149-4c77-b7b1-02c447197219" providerId="AD" clId="Web-{FB1EB3E9-7E63-21B8-F46C-30BAF8959823}" dt="2024-06-10T22:45:54.151" v="236" actId="1076"/>
          <ac:picMkLst>
            <pc:docMk/>
            <pc:sldMk cId="337228554" sldId="279"/>
            <ac:picMk id="5" creationId="{C17ABD97-135E-3732-4443-103B42E8D940}"/>
          </ac:picMkLst>
        </pc:picChg>
      </pc:sldChg>
      <pc:sldChg chg="modSp add ord replId">
        <pc:chgData name="SAMARA LARISSA DE ALMEIDA PEREIRA" userId="S::samara.pereira4@fatec.sp.gov.br::2e31a5c6-3149-4c77-b7b1-02c447197219" providerId="AD" clId="Web-{FB1EB3E9-7E63-21B8-F46C-30BAF8959823}" dt="2024-06-10T22:50:12.908" v="285" actId="1076"/>
        <pc:sldMkLst>
          <pc:docMk/>
          <pc:sldMk cId="678500465" sldId="280"/>
        </pc:sldMkLst>
        <pc:spChg chg="mod">
          <ac:chgData name="SAMARA LARISSA DE ALMEIDA PEREIRA" userId="S::samara.pereira4@fatec.sp.gov.br::2e31a5c6-3149-4c77-b7b1-02c447197219" providerId="AD" clId="Web-{FB1EB3E9-7E63-21B8-F46C-30BAF8959823}" dt="2024-06-10T22:50:12.908" v="285" actId="1076"/>
          <ac:spMkLst>
            <pc:docMk/>
            <pc:sldMk cId="678500465" sldId="280"/>
            <ac:spMk id="2" creationId="{22BFB136-CCC0-0356-539D-DA0FF57498A3}"/>
          </ac:spMkLst>
        </pc:spChg>
        <pc:spChg chg="mod">
          <ac:chgData name="SAMARA LARISSA DE ALMEIDA PEREIRA" userId="S::samara.pereira4@fatec.sp.gov.br::2e31a5c6-3149-4c77-b7b1-02c447197219" providerId="AD" clId="Web-{FB1EB3E9-7E63-21B8-F46C-30BAF8959823}" dt="2024-06-10T22:47:23.247" v="263" actId="1076"/>
          <ac:spMkLst>
            <pc:docMk/>
            <pc:sldMk cId="678500465" sldId="280"/>
            <ac:spMk id="12" creationId="{C254D412-C6A4-6FC3-C763-70F910A26EF9}"/>
          </ac:spMkLst>
        </pc:spChg>
        <pc:picChg chg="mod">
          <ac:chgData name="SAMARA LARISSA DE ALMEIDA PEREIRA" userId="S::samara.pereira4@fatec.sp.gov.br::2e31a5c6-3149-4c77-b7b1-02c447197219" providerId="AD" clId="Web-{FB1EB3E9-7E63-21B8-F46C-30BAF8959823}" dt="2024-06-10T22:47:06.418" v="260" actId="1076"/>
          <ac:picMkLst>
            <pc:docMk/>
            <pc:sldMk cId="678500465" sldId="280"/>
            <ac:picMk id="8" creationId="{7950B405-ABC6-BB17-1DC8-6B645D98ED91}"/>
          </ac:picMkLst>
        </pc:picChg>
      </pc:sldChg>
      <pc:sldChg chg="addSp delSp modSp add ord replId">
        <pc:chgData name="SAMARA LARISSA DE ALMEIDA PEREIRA" userId="S::samara.pereira4@fatec.sp.gov.br::2e31a5c6-3149-4c77-b7b1-02c447197219" providerId="AD" clId="Web-{FB1EB3E9-7E63-21B8-F46C-30BAF8959823}" dt="2024-06-10T22:52:32.444" v="310"/>
        <pc:sldMkLst>
          <pc:docMk/>
          <pc:sldMk cId="2553496468" sldId="281"/>
        </pc:sldMkLst>
        <pc:spChg chg="mod">
          <ac:chgData name="SAMARA LARISSA DE ALMEIDA PEREIRA" userId="S::samara.pereira4@fatec.sp.gov.br::2e31a5c6-3149-4c77-b7b1-02c447197219" providerId="AD" clId="Web-{FB1EB3E9-7E63-21B8-F46C-30BAF8959823}" dt="2024-06-10T22:51:56.162" v="300" actId="20577"/>
          <ac:spMkLst>
            <pc:docMk/>
            <pc:sldMk cId="2553496468" sldId="281"/>
            <ac:spMk id="231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FB1EB3E9-7E63-21B8-F46C-30BAF8959823}" dt="2024-06-10T22:51:37.583" v="288" actId="20577"/>
          <ac:spMkLst>
            <pc:docMk/>
            <pc:sldMk cId="2553496468" sldId="281"/>
            <ac:spMk id="232" creationId="{00000000-0000-0000-0000-000000000000}"/>
          </ac:spMkLst>
        </pc:spChg>
        <pc:picChg chg="add mod">
          <ac:chgData name="SAMARA LARISSA DE ALMEIDA PEREIRA" userId="S::samara.pereira4@fatec.sp.gov.br::2e31a5c6-3149-4c77-b7b1-02c447197219" providerId="AD" clId="Web-{FB1EB3E9-7E63-21B8-F46C-30BAF8959823}" dt="2024-06-10T22:52:32.444" v="310"/>
          <ac:picMkLst>
            <pc:docMk/>
            <pc:sldMk cId="2553496468" sldId="281"/>
            <ac:picMk id="2" creationId="{672F7181-8226-BDE7-0402-A4D033BF39B2}"/>
          </ac:picMkLst>
        </pc:picChg>
        <pc:picChg chg="del">
          <ac:chgData name="SAMARA LARISSA DE ALMEIDA PEREIRA" userId="S::samara.pereira4@fatec.sp.gov.br::2e31a5c6-3149-4c77-b7b1-02c447197219" providerId="AD" clId="Web-{FB1EB3E9-7E63-21B8-F46C-30BAF8959823}" dt="2024-06-10T22:51:58.271" v="301"/>
          <ac:picMkLst>
            <pc:docMk/>
            <pc:sldMk cId="2553496468" sldId="281"/>
            <ac:picMk id="5" creationId="{C17ABD97-135E-3732-4443-103B42E8D940}"/>
          </ac:picMkLst>
        </pc:picChg>
      </pc:sldChg>
      <pc:sldChg chg="modSp add del ord replId">
        <pc:chgData name="SAMARA LARISSA DE ALMEIDA PEREIRA" userId="S::samara.pereira4@fatec.sp.gov.br::2e31a5c6-3149-4c77-b7b1-02c447197219" providerId="AD" clId="Web-{FB1EB3E9-7E63-21B8-F46C-30BAF8959823}" dt="2024-06-10T22:52:50.069" v="314"/>
        <pc:sldMkLst>
          <pc:docMk/>
          <pc:sldMk cId="821519421" sldId="282"/>
        </pc:sldMkLst>
        <pc:spChg chg="mod">
          <ac:chgData name="SAMARA LARISSA DE ALMEIDA PEREIRA" userId="S::samara.pereira4@fatec.sp.gov.br::2e31a5c6-3149-4c77-b7b1-02c447197219" providerId="AD" clId="Web-{FB1EB3E9-7E63-21B8-F46C-30BAF8959823}" dt="2024-06-10T22:52:47.944" v="313" actId="20577"/>
          <ac:spMkLst>
            <pc:docMk/>
            <pc:sldMk cId="821519421" sldId="282"/>
            <ac:spMk id="12" creationId="{C254D412-C6A4-6FC3-C763-70F910A26EF9}"/>
          </ac:spMkLst>
        </pc:spChg>
      </pc:sldChg>
      <pc:sldChg chg="modSp add ord replId">
        <pc:chgData name="SAMARA LARISSA DE ALMEIDA PEREIRA" userId="S::samara.pereira4@fatec.sp.gov.br::2e31a5c6-3149-4c77-b7b1-02c447197219" providerId="AD" clId="Web-{FB1EB3E9-7E63-21B8-F46C-30BAF8959823}" dt="2024-06-10T22:53:11.773" v="323" actId="20577"/>
        <pc:sldMkLst>
          <pc:docMk/>
          <pc:sldMk cId="3646871989" sldId="282"/>
        </pc:sldMkLst>
        <pc:spChg chg="mod">
          <ac:chgData name="SAMARA LARISSA DE ALMEIDA PEREIRA" userId="S::samara.pereira4@fatec.sp.gov.br::2e31a5c6-3149-4c77-b7b1-02c447197219" providerId="AD" clId="Web-{FB1EB3E9-7E63-21B8-F46C-30BAF8959823}" dt="2024-06-10T22:53:11.773" v="323" actId="20577"/>
          <ac:spMkLst>
            <pc:docMk/>
            <pc:sldMk cId="3646871989" sldId="282"/>
            <ac:spMk id="12" creationId="{C254D412-C6A4-6FC3-C763-70F910A26EF9}"/>
          </ac:spMkLst>
        </pc:spChg>
      </pc:sldChg>
      <pc:sldChg chg="addSp delSp modSp add ord replId">
        <pc:chgData name="SAMARA LARISSA DE ALMEIDA PEREIRA" userId="S::samara.pereira4@fatec.sp.gov.br::2e31a5c6-3149-4c77-b7b1-02c447197219" providerId="AD" clId="Web-{FB1EB3E9-7E63-21B8-F46C-30BAF8959823}" dt="2024-06-10T22:54:58.526" v="351"/>
        <pc:sldMkLst>
          <pc:docMk/>
          <pc:sldMk cId="3158413923" sldId="283"/>
        </pc:sldMkLst>
        <pc:spChg chg="mod">
          <ac:chgData name="SAMARA LARISSA DE ALMEIDA PEREIRA" userId="S::samara.pereira4@fatec.sp.gov.br::2e31a5c6-3149-4c77-b7b1-02c447197219" providerId="AD" clId="Web-{FB1EB3E9-7E63-21B8-F46C-30BAF8959823}" dt="2024-06-10T22:53:56.525" v="338" actId="20577"/>
          <ac:spMkLst>
            <pc:docMk/>
            <pc:sldMk cId="3158413923" sldId="283"/>
            <ac:spMk id="231" creationId="{00000000-0000-0000-0000-000000000000}"/>
          </ac:spMkLst>
        </pc:spChg>
        <pc:spChg chg="add del mod">
          <ac:chgData name="SAMARA LARISSA DE ALMEIDA PEREIRA" userId="S::samara.pereira4@fatec.sp.gov.br::2e31a5c6-3149-4c77-b7b1-02c447197219" providerId="AD" clId="Web-{FB1EB3E9-7E63-21B8-F46C-30BAF8959823}" dt="2024-06-10T22:53:27.852" v="329" actId="20577"/>
          <ac:spMkLst>
            <pc:docMk/>
            <pc:sldMk cId="3158413923" sldId="283"/>
            <ac:spMk id="232" creationId="{00000000-0000-0000-0000-000000000000}"/>
          </ac:spMkLst>
        </pc:spChg>
        <pc:picChg chg="del">
          <ac:chgData name="SAMARA LARISSA DE ALMEIDA PEREIRA" userId="S::samara.pereira4@fatec.sp.gov.br::2e31a5c6-3149-4c77-b7b1-02c447197219" providerId="AD" clId="Web-{FB1EB3E9-7E63-21B8-F46C-30BAF8959823}" dt="2024-06-10T22:53:58.478" v="339"/>
          <ac:picMkLst>
            <pc:docMk/>
            <pc:sldMk cId="3158413923" sldId="283"/>
            <ac:picMk id="2" creationId="{672F7181-8226-BDE7-0402-A4D033BF39B2}"/>
          </ac:picMkLst>
        </pc:picChg>
        <pc:picChg chg="add del mod">
          <ac:chgData name="SAMARA LARISSA DE ALMEIDA PEREIRA" userId="S::samara.pereira4@fatec.sp.gov.br::2e31a5c6-3149-4c77-b7b1-02c447197219" providerId="AD" clId="Web-{FB1EB3E9-7E63-21B8-F46C-30BAF8959823}" dt="2024-06-10T22:54:35.635" v="346"/>
          <ac:picMkLst>
            <pc:docMk/>
            <pc:sldMk cId="3158413923" sldId="283"/>
            <ac:picMk id="3" creationId="{D11D2929-61C7-DFBE-7150-537F69485B85}"/>
          </ac:picMkLst>
        </pc:picChg>
        <pc:picChg chg="add mod">
          <ac:chgData name="SAMARA LARISSA DE ALMEIDA PEREIRA" userId="S::samara.pereira4@fatec.sp.gov.br::2e31a5c6-3149-4c77-b7b1-02c447197219" providerId="AD" clId="Web-{FB1EB3E9-7E63-21B8-F46C-30BAF8959823}" dt="2024-06-10T22:54:58.526" v="351"/>
          <ac:picMkLst>
            <pc:docMk/>
            <pc:sldMk cId="3158413923" sldId="283"/>
            <ac:picMk id="4" creationId="{D7C0AD85-E07F-2B61-6B5B-F08D6070C2CF}"/>
          </ac:picMkLst>
        </pc:picChg>
      </pc:sldChg>
      <pc:sldChg chg="modSp add ord replId">
        <pc:chgData name="SAMARA LARISSA DE ALMEIDA PEREIRA" userId="S::samara.pereira4@fatec.sp.gov.br::2e31a5c6-3149-4c77-b7b1-02c447197219" providerId="AD" clId="Web-{FB1EB3E9-7E63-21B8-F46C-30BAF8959823}" dt="2024-06-10T22:59:14.737" v="360" actId="20577"/>
        <pc:sldMkLst>
          <pc:docMk/>
          <pc:sldMk cId="2755328789" sldId="284"/>
        </pc:sldMkLst>
        <pc:spChg chg="mod">
          <ac:chgData name="SAMARA LARISSA DE ALMEIDA PEREIRA" userId="S::samara.pereira4@fatec.sp.gov.br::2e31a5c6-3149-4c77-b7b1-02c447197219" providerId="AD" clId="Web-{FB1EB3E9-7E63-21B8-F46C-30BAF8959823}" dt="2024-06-10T22:59:14.737" v="360" actId="20577"/>
          <ac:spMkLst>
            <pc:docMk/>
            <pc:sldMk cId="2755328789" sldId="284"/>
            <ac:spMk id="12" creationId="{C254D412-C6A4-6FC3-C763-70F910A26EF9}"/>
          </ac:spMkLst>
        </pc:spChg>
      </pc:sldChg>
      <pc:sldChg chg="addSp delSp modSp add ord replId">
        <pc:chgData name="SAMARA LARISSA DE ALMEIDA PEREIRA" userId="S::samara.pereira4@fatec.sp.gov.br::2e31a5c6-3149-4c77-b7b1-02c447197219" providerId="AD" clId="Web-{FB1EB3E9-7E63-21B8-F46C-30BAF8959823}" dt="2024-06-10T23:00:37.724" v="381" actId="20577"/>
        <pc:sldMkLst>
          <pc:docMk/>
          <pc:sldMk cId="2579457036" sldId="285"/>
        </pc:sldMkLst>
        <pc:spChg chg="mod">
          <ac:chgData name="SAMARA LARISSA DE ALMEIDA PEREIRA" userId="S::samara.pereira4@fatec.sp.gov.br::2e31a5c6-3149-4c77-b7b1-02c447197219" providerId="AD" clId="Web-{FB1EB3E9-7E63-21B8-F46C-30BAF8959823}" dt="2024-06-10T23:00:37.724" v="381" actId="20577"/>
          <ac:spMkLst>
            <pc:docMk/>
            <pc:sldMk cId="2579457036" sldId="285"/>
            <ac:spMk id="231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FB1EB3E9-7E63-21B8-F46C-30BAF8959823}" dt="2024-06-10T22:59:34.754" v="365" actId="20577"/>
          <ac:spMkLst>
            <pc:docMk/>
            <pc:sldMk cId="2579457036" sldId="285"/>
            <ac:spMk id="232" creationId="{00000000-0000-0000-0000-000000000000}"/>
          </ac:spMkLst>
        </pc:spChg>
        <pc:picChg chg="add mod">
          <ac:chgData name="SAMARA LARISSA DE ALMEIDA PEREIRA" userId="S::samara.pereira4@fatec.sp.gov.br::2e31a5c6-3149-4c77-b7b1-02c447197219" providerId="AD" clId="Web-{FB1EB3E9-7E63-21B8-F46C-30BAF8959823}" dt="2024-06-10T23:00:05.864" v="375"/>
          <ac:picMkLst>
            <pc:docMk/>
            <pc:sldMk cId="2579457036" sldId="285"/>
            <ac:picMk id="2" creationId="{6F86227A-5C70-E54A-50E9-D75764D0FEF9}"/>
          </ac:picMkLst>
        </pc:picChg>
        <pc:picChg chg="del">
          <ac:chgData name="SAMARA LARISSA DE ALMEIDA PEREIRA" userId="S::samara.pereira4@fatec.sp.gov.br::2e31a5c6-3149-4c77-b7b1-02c447197219" providerId="AD" clId="Web-{FB1EB3E9-7E63-21B8-F46C-30BAF8959823}" dt="2024-06-10T22:59:36.863" v="366"/>
          <ac:picMkLst>
            <pc:docMk/>
            <pc:sldMk cId="2579457036" sldId="285"/>
            <ac:picMk id="4" creationId="{D7C0AD85-E07F-2B61-6B5B-F08D6070C2CF}"/>
          </ac:picMkLst>
        </pc:picChg>
      </pc:sldChg>
      <pc:sldChg chg="modSp add ord replId">
        <pc:chgData name="SAMARA LARISSA DE ALMEIDA PEREIRA" userId="S::samara.pereira4@fatec.sp.gov.br::2e31a5c6-3149-4c77-b7b1-02c447197219" providerId="AD" clId="Web-{FB1EB3E9-7E63-21B8-F46C-30BAF8959823}" dt="2024-06-10T23:00:47.600" v="384" actId="20577"/>
        <pc:sldMkLst>
          <pc:docMk/>
          <pc:sldMk cId="2184262349" sldId="286"/>
        </pc:sldMkLst>
        <pc:spChg chg="mod">
          <ac:chgData name="SAMARA LARISSA DE ALMEIDA PEREIRA" userId="S::samara.pereira4@fatec.sp.gov.br::2e31a5c6-3149-4c77-b7b1-02c447197219" providerId="AD" clId="Web-{FB1EB3E9-7E63-21B8-F46C-30BAF8959823}" dt="2024-06-10T23:00:47.600" v="384" actId="20577"/>
          <ac:spMkLst>
            <pc:docMk/>
            <pc:sldMk cId="2184262349" sldId="286"/>
            <ac:spMk id="12" creationId="{C254D412-C6A4-6FC3-C763-70F910A26EF9}"/>
          </ac:spMkLst>
        </pc:spChg>
      </pc:sldChg>
      <pc:sldChg chg="addSp delSp modSp add ord replId">
        <pc:chgData name="SAMARA LARISSA DE ALMEIDA PEREIRA" userId="S::samara.pereira4@fatec.sp.gov.br::2e31a5c6-3149-4c77-b7b1-02c447197219" providerId="AD" clId="Web-{FB1EB3E9-7E63-21B8-F46C-30BAF8959823}" dt="2024-06-10T23:02:18.337" v="403"/>
        <pc:sldMkLst>
          <pc:docMk/>
          <pc:sldMk cId="3147689289" sldId="287"/>
        </pc:sldMkLst>
        <pc:spChg chg="mod">
          <ac:chgData name="SAMARA LARISSA DE ALMEIDA PEREIRA" userId="S::samara.pereira4@fatec.sp.gov.br::2e31a5c6-3149-4c77-b7b1-02c447197219" providerId="AD" clId="Web-{FB1EB3E9-7E63-21B8-F46C-30BAF8959823}" dt="2024-06-10T23:01:30.523" v="393" actId="20577"/>
          <ac:spMkLst>
            <pc:docMk/>
            <pc:sldMk cId="3147689289" sldId="287"/>
            <ac:spMk id="231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FB1EB3E9-7E63-21B8-F46C-30BAF8959823}" dt="2024-06-10T23:01:15.069" v="387" actId="20577"/>
          <ac:spMkLst>
            <pc:docMk/>
            <pc:sldMk cId="3147689289" sldId="287"/>
            <ac:spMk id="232" creationId="{00000000-0000-0000-0000-000000000000}"/>
          </ac:spMkLst>
        </pc:spChg>
        <pc:picChg chg="del">
          <ac:chgData name="SAMARA LARISSA DE ALMEIDA PEREIRA" userId="S::samara.pereira4@fatec.sp.gov.br::2e31a5c6-3149-4c77-b7b1-02c447197219" providerId="AD" clId="Web-{FB1EB3E9-7E63-21B8-F46C-30BAF8959823}" dt="2024-06-10T23:01:32.601" v="394"/>
          <ac:picMkLst>
            <pc:docMk/>
            <pc:sldMk cId="3147689289" sldId="287"/>
            <ac:picMk id="2" creationId="{6F86227A-5C70-E54A-50E9-D75764D0FEF9}"/>
          </ac:picMkLst>
        </pc:picChg>
        <pc:picChg chg="add mod">
          <ac:chgData name="SAMARA LARISSA DE ALMEIDA PEREIRA" userId="S::samara.pereira4@fatec.sp.gov.br::2e31a5c6-3149-4c77-b7b1-02c447197219" providerId="AD" clId="Web-{FB1EB3E9-7E63-21B8-F46C-30BAF8959823}" dt="2024-06-10T23:02:18.337" v="403"/>
          <ac:picMkLst>
            <pc:docMk/>
            <pc:sldMk cId="3147689289" sldId="287"/>
            <ac:picMk id="3" creationId="{10F4D8A6-086A-DD04-B286-EAF0816C3BDC}"/>
          </ac:picMkLst>
        </pc:picChg>
      </pc:sldChg>
      <pc:sldChg chg="addSp delSp modSp add ord replId">
        <pc:chgData name="SAMARA LARISSA DE ALMEIDA PEREIRA" userId="S::samara.pereira4@fatec.sp.gov.br::2e31a5c6-3149-4c77-b7b1-02c447197219" providerId="AD" clId="Web-{FB1EB3E9-7E63-21B8-F46C-30BAF8959823}" dt="2024-06-10T23:07:39.846" v="483" actId="1076"/>
        <pc:sldMkLst>
          <pc:docMk/>
          <pc:sldMk cId="2450969079" sldId="288"/>
        </pc:sldMkLst>
        <pc:spChg chg="mod">
          <ac:chgData name="SAMARA LARISSA DE ALMEIDA PEREIRA" userId="S::samara.pereira4@fatec.sp.gov.br::2e31a5c6-3149-4c77-b7b1-02c447197219" providerId="AD" clId="Web-{FB1EB3E9-7E63-21B8-F46C-30BAF8959823}" dt="2024-06-10T23:07:39.846" v="483" actId="1076"/>
          <ac:spMkLst>
            <pc:docMk/>
            <pc:sldMk cId="2450969079" sldId="288"/>
            <ac:spMk id="2" creationId="{22BFB136-CCC0-0356-539D-DA0FF57498A3}"/>
          </ac:spMkLst>
        </pc:spChg>
        <pc:spChg chg="add del mod">
          <ac:chgData name="SAMARA LARISSA DE ALMEIDA PEREIRA" userId="S::samara.pereira4@fatec.sp.gov.br::2e31a5c6-3149-4c77-b7b1-02c447197219" providerId="AD" clId="Web-{FB1EB3E9-7E63-21B8-F46C-30BAF8959823}" dt="2024-06-10T23:06:04.015" v="460"/>
          <ac:spMkLst>
            <pc:docMk/>
            <pc:sldMk cId="2450969079" sldId="288"/>
            <ac:spMk id="3" creationId="{781731DA-CF51-2139-2B39-5273201E980C}"/>
          </ac:spMkLst>
        </pc:spChg>
        <pc:spChg chg="add mod">
          <ac:chgData name="SAMARA LARISSA DE ALMEIDA PEREIRA" userId="S::samara.pereira4@fatec.sp.gov.br::2e31a5c6-3149-4c77-b7b1-02c447197219" providerId="AD" clId="Web-{FB1EB3E9-7E63-21B8-F46C-30BAF8959823}" dt="2024-06-10T23:07:33.784" v="482" actId="1076"/>
          <ac:spMkLst>
            <pc:docMk/>
            <pc:sldMk cId="2450969079" sldId="288"/>
            <ac:spMk id="4" creationId="{22E6CF90-9D12-5BE2-2C5A-737C07BFE0E6}"/>
          </ac:spMkLst>
        </pc:spChg>
        <pc:spChg chg="mod">
          <ac:chgData name="SAMARA LARISSA DE ALMEIDA PEREIRA" userId="S::samara.pereira4@fatec.sp.gov.br::2e31a5c6-3149-4c77-b7b1-02c447197219" providerId="AD" clId="Web-{FB1EB3E9-7E63-21B8-F46C-30BAF8959823}" dt="2024-06-10T23:04:02.309" v="433" actId="20577"/>
          <ac:spMkLst>
            <pc:docMk/>
            <pc:sldMk cId="2450969079" sldId="288"/>
            <ac:spMk id="12" creationId="{C254D412-C6A4-6FC3-C763-70F910A26EF9}"/>
          </ac:spMkLst>
        </pc:spChg>
      </pc:sldChg>
      <pc:sldChg chg="modSp add ord replId">
        <pc:chgData name="SAMARA LARISSA DE ALMEIDA PEREIRA" userId="S::samara.pereira4@fatec.sp.gov.br::2e31a5c6-3149-4c77-b7b1-02c447197219" providerId="AD" clId="Web-{FB1EB3E9-7E63-21B8-F46C-30BAF8959823}" dt="2024-06-10T23:09:24.396" v="518" actId="20577"/>
        <pc:sldMkLst>
          <pc:docMk/>
          <pc:sldMk cId="2043509465" sldId="289"/>
        </pc:sldMkLst>
        <pc:spChg chg="mod">
          <ac:chgData name="SAMARA LARISSA DE ALMEIDA PEREIRA" userId="S::samara.pereira4@fatec.sp.gov.br::2e31a5c6-3149-4c77-b7b1-02c447197219" providerId="AD" clId="Web-{FB1EB3E9-7E63-21B8-F46C-30BAF8959823}" dt="2024-06-10T23:09:24.396" v="518" actId="20577"/>
          <ac:spMkLst>
            <pc:docMk/>
            <pc:sldMk cId="2043509465" sldId="289"/>
            <ac:spMk id="12" creationId="{C254D412-C6A4-6FC3-C763-70F910A26EF9}"/>
          </ac:spMkLst>
        </pc:spChg>
      </pc:sldChg>
      <pc:sldChg chg="addSp delSp modSp add ord replId">
        <pc:chgData name="SAMARA LARISSA DE ALMEIDA PEREIRA" userId="S::samara.pereira4@fatec.sp.gov.br::2e31a5c6-3149-4c77-b7b1-02c447197219" providerId="AD" clId="Web-{FB1EB3E9-7E63-21B8-F46C-30BAF8959823}" dt="2024-06-10T23:09:06.521" v="508"/>
        <pc:sldMkLst>
          <pc:docMk/>
          <pc:sldMk cId="3041838458" sldId="290"/>
        </pc:sldMkLst>
        <pc:spChg chg="mod">
          <ac:chgData name="SAMARA LARISSA DE ALMEIDA PEREIRA" userId="S::samara.pereira4@fatec.sp.gov.br::2e31a5c6-3149-4c77-b7b1-02c447197219" providerId="AD" clId="Web-{FB1EB3E9-7E63-21B8-F46C-30BAF8959823}" dt="2024-06-10T23:08:27.988" v="502" actId="20577"/>
          <ac:spMkLst>
            <pc:docMk/>
            <pc:sldMk cId="3041838458" sldId="290"/>
            <ac:spMk id="231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FB1EB3E9-7E63-21B8-F46C-30BAF8959823}" dt="2024-06-10T23:08:06.222" v="490" actId="20577"/>
          <ac:spMkLst>
            <pc:docMk/>
            <pc:sldMk cId="3041838458" sldId="290"/>
            <ac:spMk id="232" creationId="{00000000-0000-0000-0000-000000000000}"/>
          </ac:spMkLst>
        </pc:spChg>
        <pc:picChg chg="add mod">
          <ac:chgData name="SAMARA LARISSA DE ALMEIDA PEREIRA" userId="S::samara.pereira4@fatec.sp.gov.br::2e31a5c6-3149-4c77-b7b1-02c447197219" providerId="AD" clId="Web-{FB1EB3E9-7E63-21B8-F46C-30BAF8959823}" dt="2024-06-10T23:09:06.521" v="508"/>
          <ac:picMkLst>
            <pc:docMk/>
            <pc:sldMk cId="3041838458" sldId="290"/>
            <ac:picMk id="2" creationId="{B9B19FB1-93B2-83D4-D9BC-18D5F089A4E2}"/>
          </ac:picMkLst>
        </pc:picChg>
        <pc:picChg chg="del">
          <ac:chgData name="SAMARA LARISSA DE ALMEIDA PEREIRA" userId="S::samara.pereira4@fatec.sp.gov.br::2e31a5c6-3149-4c77-b7b1-02c447197219" providerId="AD" clId="Web-{FB1EB3E9-7E63-21B8-F46C-30BAF8959823}" dt="2024-06-10T23:08:29.035" v="503"/>
          <ac:picMkLst>
            <pc:docMk/>
            <pc:sldMk cId="3041838458" sldId="290"/>
            <ac:picMk id="3" creationId="{10F4D8A6-086A-DD04-B286-EAF0816C3BDC}"/>
          </ac:picMkLst>
        </pc:picChg>
      </pc:sldChg>
    </pc:docChg>
  </pc:docChgLst>
  <pc:docChgLst>
    <pc:chgData name="SAMARA LARISSA DE ALMEIDA PEREIRA" userId="S::samara.pereira4@fatec.sp.gov.br::2e31a5c6-3149-4c77-b7b1-02c447197219" providerId="AD" clId="Web-{C2066D82-E6DF-DFB5-77CD-705A2EA91AFD}"/>
    <pc:docChg chg="modSld sldOrd">
      <pc:chgData name="SAMARA LARISSA DE ALMEIDA PEREIRA" userId="S::samara.pereira4@fatec.sp.gov.br::2e31a5c6-3149-4c77-b7b1-02c447197219" providerId="AD" clId="Web-{C2066D82-E6DF-DFB5-77CD-705A2EA91AFD}" dt="2024-06-11T01:39:33.543" v="175" actId="20577"/>
      <pc:docMkLst>
        <pc:docMk/>
      </pc:docMkLst>
      <pc:sldChg chg="modSp">
        <pc:chgData name="SAMARA LARISSA DE ALMEIDA PEREIRA" userId="S::samara.pereira4@fatec.sp.gov.br::2e31a5c6-3149-4c77-b7b1-02c447197219" providerId="AD" clId="Web-{C2066D82-E6DF-DFB5-77CD-705A2EA91AFD}" dt="2024-06-11T01:09:09.328" v="125" actId="1076"/>
        <pc:sldMkLst>
          <pc:docMk/>
          <pc:sldMk cId="66247390" sldId="272"/>
        </pc:sldMkLst>
        <pc:spChg chg="mod">
          <ac:chgData name="SAMARA LARISSA DE ALMEIDA PEREIRA" userId="S::samara.pereira4@fatec.sp.gov.br::2e31a5c6-3149-4c77-b7b1-02c447197219" providerId="AD" clId="Web-{C2066D82-E6DF-DFB5-77CD-705A2EA91AFD}" dt="2024-06-11T01:09:09.328" v="125" actId="1076"/>
          <ac:spMkLst>
            <pc:docMk/>
            <pc:sldMk cId="66247390" sldId="272"/>
            <ac:spMk id="2" creationId="{22BFB136-CCC0-0356-539D-DA0FF57498A3}"/>
          </ac:spMkLst>
        </pc:spChg>
        <pc:picChg chg="mod">
          <ac:chgData name="SAMARA LARISSA DE ALMEIDA PEREIRA" userId="S::samara.pereira4@fatec.sp.gov.br::2e31a5c6-3149-4c77-b7b1-02c447197219" providerId="AD" clId="Web-{C2066D82-E6DF-DFB5-77CD-705A2EA91AFD}" dt="2024-06-11T01:09:00.859" v="124" actId="1076"/>
          <ac:picMkLst>
            <pc:docMk/>
            <pc:sldMk cId="66247390" sldId="272"/>
            <ac:picMk id="8" creationId="{7950B405-ABC6-BB17-1DC8-6B645D98ED91}"/>
          </ac:picMkLst>
        </pc:picChg>
      </pc:sldChg>
      <pc:sldChg chg="ord">
        <pc:chgData name="SAMARA LARISSA DE ALMEIDA PEREIRA" userId="S::samara.pereira4@fatec.sp.gov.br::2e31a5c6-3149-4c77-b7b1-02c447197219" providerId="AD" clId="Web-{C2066D82-E6DF-DFB5-77CD-705A2EA91AFD}" dt="2024-06-11T00:47:00.559" v="1"/>
        <pc:sldMkLst>
          <pc:docMk/>
          <pc:sldMk cId="3748110778" sldId="276"/>
        </pc:sldMkLst>
      </pc:sldChg>
      <pc:sldChg chg="modSp">
        <pc:chgData name="SAMARA LARISSA DE ALMEIDA PEREIRA" userId="S::samara.pereira4@fatec.sp.gov.br::2e31a5c6-3149-4c77-b7b1-02c447197219" providerId="AD" clId="Web-{C2066D82-E6DF-DFB5-77CD-705A2EA91AFD}" dt="2024-06-11T01:21:52.870" v="148" actId="20577"/>
        <pc:sldMkLst>
          <pc:docMk/>
          <pc:sldMk cId="3449737447" sldId="278"/>
        </pc:sldMkLst>
        <pc:spChg chg="mod">
          <ac:chgData name="SAMARA LARISSA DE ALMEIDA PEREIRA" userId="S::samara.pereira4@fatec.sp.gov.br::2e31a5c6-3149-4c77-b7b1-02c447197219" providerId="AD" clId="Web-{C2066D82-E6DF-DFB5-77CD-705A2EA91AFD}" dt="2024-06-11T01:21:52.870" v="148" actId="20577"/>
          <ac:spMkLst>
            <pc:docMk/>
            <pc:sldMk cId="3449737447" sldId="278"/>
            <ac:spMk id="2" creationId="{22BFB136-CCC0-0356-539D-DA0FF57498A3}"/>
          </ac:spMkLst>
        </pc:spChg>
        <pc:picChg chg="mod">
          <ac:chgData name="SAMARA LARISSA DE ALMEIDA PEREIRA" userId="S::samara.pereira4@fatec.sp.gov.br::2e31a5c6-3149-4c77-b7b1-02c447197219" providerId="AD" clId="Web-{C2066D82-E6DF-DFB5-77CD-705A2EA91AFD}" dt="2024-06-11T00:59:05.515" v="110" actId="1076"/>
          <ac:picMkLst>
            <pc:docMk/>
            <pc:sldMk cId="3449737447" sldId="278"/>
            <ac:picMk id="8" creationId="{7950B405-ABC6-BB17-1DC8-6B645D98ED91}"/>
          </ac:picMkLst>
        </pc:picChg>
      </pc:sldChg>
      <pc:sldChg chg="modSp">
        <pc:chgData name="SAMARA LARISSA DE ALMEIDA PEREIRA" userId="S::samara.pereira4@fatec.sp.gov.br::2e31a5c6-3149-4c77-b7b1-02c447197219" providerId="AD" clId="Web-{C2066D82-E6DF-DFB5-77CD-705A2EA91AFD}" dt="2024-06-11T01:22:10.933" v="151" actId="20577"/>
        <pc:sldMkLst>
          <pc:docMk/>
          <pc:sldMk cId="678500465" sldId="280"/>
        </pc:sldMkLst>
        <pc:spChg chg="mod">
          <ac:chgData name="SAMARA LARISSA DE ALMEIDA PEREIRA" userId="S::samara.pereira4@fatec.sp.gov.br::2e31a5c6-3149-4c77-b7b1-02c447197219" providerId="AD" clId="Web-{C2066D82-E6DF-DFB5-77CD-705A2EA91AFD}" dt="2024-06-11T01:22:10.933" v="151" actId="20577"/>
          <ac:spMkLst>
            <pc:docMk/>
            <pc:sldMk cId="678500465" sldId="280"/>
            <ac:spMk id="2" creationId="{22BFB136-CCC0-0356-539D-DA0FF57498A3}"/>
          </ac:spMkLst>
        </pc:spChg>
      </pc:sldChg>
      <pc:sldChg chg="addSp delSp modSp">
        <pc:chgData name="SAMARA LARISSA DE ALMEIDA PEREIRA" userId="S::samara.pereira4@fatec.sp.gov.br::2e31a5c6-3149-4c77-b7b1-02c447197219" providerId="AD" clId="Web-{C2066D82-E6DF-DFB5-77CD-705A2EA91AFD}" dt="2024-06-11T01:39:33.543" v="175" actId="20577"/>
        <pc:sldMkLst>
          <pc:docMk/>
          <pc:sldMk cId="2755328789" sldId="284"/>
        </pc:sldMkLst>
        <pc:spChg chg="add del mod">
          <ac:chgData name="SAMARA LARISSA DE ALMEIDA PEREIRA" userId="S::samara.pereira4@fatec.sp.gov.br::2e31a5c6-3149-4c77-b7b1-02c447197219" providerId="AD" clId="Web-{C2066D82-E6DF-DFB5-77CD-705A2EA91AFD}" dt="2024-06-11T01:39:33.543" v="175" actId="20577"/>
          <ac:spMkLst>
            <pc:docMk/>
            <pc:sldMk cId="2755328789" sldId="284"/>
            <ac:spMk id="2" creationId="{22BFB136-CCC0-0356-539D-DA0FF57498A3}"/>
          </ac:spMkLst>
        </pc:spChg>
      </pc:sldChg>
      <pc:sldChg chg="delSp modSp">
        <pc:chgData name="SAMARA LARISSA DE ALMEIDA PEREIRA" userId="S::samara.pereira4@fatec.sp.gov.br::2e31a5c6-3149-4c77-b7b1-02c447197219" providerId="AD" clId="Web-{C2066D82-E6DF-DFB5-77CD-705A2EA91AFD}" dt="2024-06-11T01:24:38.374" v="160"/>
        <pc:sldMkLst>
          <pc:docMk/>
          <pc:sldMk cId="2450969079" sldId="288"/>
        </pc:sldMkLst>
        <pc:spChg chg="mod">
          <ac:chgData name="SAMARA LARISSA DE ALMEIDA PEREIRA" userId="S::samara.pereira4@fatec.sp.gov.br::2e31a5c6-3149-4c77-b7b1-02c447197219" providerId="AD" clId="Web-{C2066D82-E6DF-DFB5-77CD-705A2EA91AFD}" dt="2024-06-11T01:24:24.265" v="157" actId="20577"/>
          <ac:spMkLst>
            <pc:docMk/>
            <pc:sldMk cId="2450969079" sldId="288"/>
            <ac:spMk id="2" creationId="{22BFB136-CCC0-0356-539D-DA0FF57498A3}"/>
          </ac:spMkLst>
        </pc:spChg>
        <pc:spChg chg="del mod">
          <ac:chgData name="SAMARA LARISSA DE ALMEIDA PEREIRA" userId="S::samara.pereira4@fatec.sp.gov.br::2e31a5c6-3149-4c77-b7b1-02c447197219" providerId="AD" clId="Web-{C2066D82-E6DF-DFB5-77CD-705A2EA91AFD}" dt="2024-06-11T01:24:38.374" v="160"/>
          <ac:spMkLst>
            <pc:docMk/>
            <pc:sldMk cId="2450969079" sldId="288"/>
            <ac:spMk id="3" creationId="{781731DA-CF51-2139-2B39-5273201E980C}"/>
          </ac:spMkLst>
        </pc:spChg>
        <pc:spChg chg="mod">
          <ac:chgData name="SAMARA LARISSA DE ALMEIDA PEREIRA" userId="S::samara.pereira4@fatec.sp.gov.br::2e31a5c6-3149-4c77-b7b1-02c447197219" providerId="AD" clId="Web-{C2066D82-E6DF-DFB5-77CD-705A2EA91AFD}" dt="2024-06-11T01:22:59.263" v="155" actId="20577"/>
          <ac:spMkLst>
            <pc:docMk/>
            <pc:sldMk cId="2450969079" sldId="288"/>
            <ac:spMk id="4" creationId="{22E6CF90-9D12-5BE2-2C5A-737C07BFE0E6}"/>
          </ac:spMkLst>
        </pc:spChg>
      </pc:sldChg>
      <pc:sldChg chg="modSp">
        <pc:chgData name="SAMARA LARISSA DE ALMEIDA PEREIRA" userId="S::samara.pereira4@fatec.sp.gov.br::2e31a5c6-3149-4c77-b7b1-02c447197219" providerId="AD" clId="Web-{C2066D82-E6DF-DFB5-77CD-705A2EA91AFD}" dt="2024-06-11T01:20:45.306" v="144" actId="20577"/>
        <pc:sldMkLst>
          <pc:docMk/>
          <pc:sldMk cId="2043509465" sldId="289"/>
        </pc:sldMkLst>
        <pc:spChg chg="mod">
          <ac:chgData name="SAMARA LARISSA DE ALMEIDA PEREIRA" userId="S::samara.pereira4@fatec.sp.gov.br::2e31a5c6-3149-4c77-b7b1-02c447197219" providerId="AD" clId="Web-{C2066D82-E6DF-DFB5-77CD-705A2EA91AFD}" dt="2024-06-11T01:20:45.306" v="144" actId="20577"/>
          <ac:spMkLst>
            <pc:docMk/>
            <pc:sldMk cId="2043509465" sldId="289"/>
            <ac:spMk id="2" creationId="{22BFB136-CCC0-0356-539D-DA0FF57498A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0498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9316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40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3161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2130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8104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0856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4441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9">
  <p:cSld name="CUSTOM_8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841800" y="7466425"/>
            <a:ext cx="6534600" cy="17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ctr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55600" algn="ctr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55600" algn="ctr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title"/>
          </p:nvPr>
        </p:nvSpPr>
        <p:spPr>
          <a:xfrm>
            <a:off x="9118950" y="1343175"/>
            <a:ext cx="81147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/>
          <p:nvPr/>
        </p:nvSpPr>
        <p:spPr>
          <a:xfrm>
            <a:off x="1028700" y="954147"/>
            <a:ext cx="6160732" cy="6153031"/>
          </a:xfrm>
          <a:custGeom>
            <a:avLst/>
            <a:gdLst/>
            <a:ahLst/>
            <a:cxnLst/>
            <a:rect l="l" t="t" r="r" b="b"/>
            <a:pathLst>
              <a:path w="6160732" h="6153031" extrusionOk="0">
                <a:moveTo>
                  <a:pt x="0" y="0"/>
                </a:moveTo>
                <a:lnTo>
                  <a:pt x="6160732" y="0"/>
                </a:lnTo>
                <a:lnTo>
                  <a:pt x="6160732" y="6153031"/>
                </a:lnTo>
                <a:lnTo>
                  <a:pt x="0" y="6153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5" name="Google Shape;95;p11"/>
          <p:cNvSpPr/>
          <p:nvPr/>
        </p:nvSpPr>
        <p:spPr>
          <a:xfrm>
            <a:off x="8009074" y="4064127"/>
            <a:ext cx="10572576" cy="6673939"/>
          </a:xfrm>
          <a:custGeom>
            <a:avLst/>
            <a:gdLst/>
            <a:ahLst/>
            <a:cxnLst/>
            <a:rect l="l" t="t" r="r" b="b"/>
            <a:pathLst>
              <a:path w="10572576" h="6673939" extrusionOk="0">
                <a:moveTo>
                  <a:pt x="0" y="0"/>
                </a:moveTo>
                <a:lnTo>
                  <a:pt x="10572576" y="0"/>
                </a:lnTo>
                <a:lnTo>
                  <a:pt x="10572576" y="6673939"/>
                </a:lnTo>
                <a:lnTo>
                  <a:pt x="0" y="6673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6" name="Google Shape;96;p11"/>
          <p:cNvSpPr txBox="1">
            <a:spLocks noGrp="1"/>
          </p:cNvSpPr>
          <p:nvPr>
            <p:ph type="body" idx="2"/>
          </p:nvPr>
        </p:nvSpPr>
        <p:spPr>
          <a:xfrm>
            <a:off x="10028063" y="7466425"/>
            <a:ext cx="6534600" cy="17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2750" algn="ctr" rtl="0">
              <a:spcBef>
                <a:spcPts val="640"/>
              </a:spcBef>
              <a:spcAft>
                <a:spcPts val="0"/>
              </a:spcAft>
              <a:buSzPts val="2900"/>
              <a:buChar char="•"/>
              <a:defRPr sz="2900"/>
            </a:lvl1pPr>
            <a:lvl2pPr marL="914400" lvl="1" indent="-412750" algn="ctr" rtl="0">
              <a:spcBef>
                <a:spcPts val="560"/>
              </a:spcBef>
              <a:spcAft>
                <a:spcPts val="0"/>
              </a:spcAft>
              <a:buSzPts val="2900"/>
              <a:buChar char="–"/>
              <a:defRPr sz="2900"/>
            </a:lvl2pPr>
            <a:lvl3pPr marL="1371600" lvl="2" indent="-412750" algn="ctr" rtl="0">
              <a:spcBef>
                <a:spcPts val="480"/>
              </a:spcBef>
              <a:spcAft>
                <a:spcPts val="0"/>
              </a:spcAft>
              <a:buSzPts val="2900"/>
              <a:buChar char="•"/>
              <a:defRPr sz="2900"/>
            </a:lvl3pPr>
            <a:lvl4pPr marL="1828800" lvl="3" indent="-412750" algn="ctr" rtl="0">
              <a:spcBef>
                <a:spcPts val="400"/>
              </a:spcBef>
              <a:spcAft>
                <a:spcPts val="0"/>
              </a:spcAft>
              <a:buSzPts val="2900"/>
              <a:buChar char="–"/>
              <a:defRPr sz="2900"/>
            </a:lvl4pPr>
            <a:lvl5pPr marL="2286000" lvl="4" indent="-412750" algn="ctr" rtl="0">
              <a:spcBef>
                <a:spcPts val="400"/>
              </a:spcBef>
              <a:spcAft>
                <a:spcPts val="0"/>
              </a:spcAft>
              <a:buSzPts val="2900"/>
              <a:buChar char="»"/>
              <a:defRPr sz="2900"/>
            </a:lvl5pPr>
            <a:lvl6pPr marL="2743200" lvl="5" indent="-412750" algn="ctr" rtl="0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900"/>
            </a:lvl6pPr>
            <a:lvl7pPr marL="3200400" lvl="6" indent="-412750" algn="ctr" rtl="0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900"/>
            </a:lvl7pPr>
            <a:lvl8pPr marL="3657600" lvl="7" indent="-412750" algn="ctr" rtl="0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900"/>
            </a:lvl8pPr>
            <a:lvl9pPr marL="4114800" lvl="8" indent="-412750" algn="ctr" rtl="0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0">
  <p:cSld name="CUSTOM_9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 txBox="1">
            <a:spLocks noGrp="1"/>
          </p:cNvSpPr>
          <p:nvPr>
            <p:ph type="title"/>
          </p:nvPr>
        </p:nvSpPr>
        <p:spPr>
          <a:xfrm>
            <a:off x="9935575" y="447700"/>
            <a:ext cx="8114700" cy="310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10015952" y="4028022"/>
            <a:ext cx="5598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/>
          </a:p>
        </p:txBody>
      </p:sp>
      <p:sp>
        <p:nvSpPr>
          <p:cNvPr id="100" name="Google Shape;100;p12"/>
          <p:cNvSpPr txBox="1"/>
          <p:nvPr/>
        </p:nvSpPr>
        <p:spPr>
          <a:xfrm>
            <a:off x="10015952" y="5880577"/>
            <a:ext cx="5598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/>
          </a:p>
        </p:txBody>
      </p:sp>
      <p:sp>
        <p:nvSpPr>
          <p:cNvPr id="101" name="Google Shape;101;p12"/>
          <p:cNvSpPr txBox="1"/>
          <p:nvPr/>
        </p:nvSpPr>
        <p:spPr>
          <a:xfrm>
            <a:off x="10015952" y="7733132"/>
            <a:ext cx="7344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/>
          </a:p>
        </p:txBody>
      </p:sp>
      <p:pic>
        <p:nvPicPr>
          <p:cNvPr id="102" name="Google Shape;102;p12"/>
          <p:cNvPicPr preferRelativeResize="0"/>
          <p:nvPr/>
        </p:nvPicPr>
        <p:blipFill rotWithShape="1">
          <a:blip r:embed="rId2">
            <a:alphaModFix/>
          </a:blip>
          <a:srcRect l="15994" t="50553"/>
          <a:stretch/>
        </p:blipFill>
        <p:spPr>
          <a:xfrm>
            <a:off x="0" y="0"/>
            <a:ext cx="10383127" cy="6105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2"/>
          <p:cNvSpPr txBox="1">
            <a:spLocks noGrp="1"/>
          </p:cNvSpPr>
          <p:nvPr>
            <p:ph type="body" idx="1"/>
          </p:nvPr>
        </p:nvSpPr>
        <p:spPr>
          <a:xfrm>
            <a:off x="11172775" y="4237425"/>
            <a:ext cx="6534600" cy="118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body" idx="2"/>
          </p:nvPr>
        </p:nvSpPr>
        <p:spPr>
          <a:xfrm>
            <a:off x="11172775" y="6081550"/>
            <a:ext cx="6534600" cy="118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body" idx="3"/>
          </p:nvPr>
        </p:nvSpPr>
        <p:spPr>
          <a:xfrm>
            <a:off x="11172775" y="7905831"/>
            <a:ext cx="6534600" cy="118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1">
  <p:cSld name="CUSTOM_10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/>
          <p:nvPr/>
        </p:nvSpPr>
        <p:spPr>
          <a:xfrm>
            <a:off x="659586" y="1028700"/>
            <a:ext cx="16968827" cy="5748463"/>
          </a:xfrm>
          <a:custGeom>
            <a:avLst/>
            <a:gdLst/>
            <a:ahLst/>
            <a:cxnLst/>
            <a:rect l="l" t="t" r="r" b="b"/>
            <a:pathLst>
              <a:path w="16968827" h="5748463" extrusionOk="0">
                <a:moveTo>
                  <a:pt x="0" y="0"/>
                </a:moveTo>
                <a:lnTo>
                  <a:pt x="16968828" y="0"/>
                </a:lnTo>
                <a:lnTo>
                  <a:pt x="16968828" y="5748463"/>
                </a:lnTo>
                <a:lnTo>
                  <a:pt x="0" y="57484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89" r="-179"/>
            </a:stretch>
          </a:blipFill>
          <a:ln>
            <a:noFill/>
          </a:ln>
        </p:spPr>
      </p:sp>
      <p:sp>
        <p:nvSpPr>
          <p:cNvPr id="108" name="Google Shape;108;p13"/>
          <p:cNvSpPr txBox="1"/>
          <p:nvPr/>
        </p:nvSpPr>
        <p:spPr>
          <a:xfrm>
            <a:off x="2611023" y="2579664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S</a:t>
            </a:r>
            <a:endParaRPr/>
          </a:p>
        </p:txBody>
      </p:sp>
      <p:sp>
        <p:nvSpPr>
          <p:cNvPr id="109" name="Google Shape;109;p13"/>
          <p:cNvSpPr txBox="1"/>
          <p:nvPr/>
        </p:nvSpPr>
        <p:spPr>
          <a:xfrm>
            <a:off x="2070127" y="2028220"/>
            <a:ext cx="2155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STRENGTHS</a:t>
            </a:r>
            <a:endParaRPr/>
          </a:p>
        </p:txBody>
      </p:sp>
      <p:sp>
        <p:nvSpPr>
          <p:cNvPr id="110" name="Google Shape;110;p13"/>
          <p:cNvSpPr txBox="1"/>
          <p:nvPr/>
        </p:nvSpPr>
        <p:spPr>
          <a:xfrm>
            <a:off x="14603414" y="2545029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T</a:t>
            </a:r>
            <a:endParaRPr/>
          </a:p>
        </p:txBody>
      </p:sp>
      <p:sp>
        <p:nvSpPr>
          <p:cNvPr id="111" name="Google Shape;111;p13"/>
          <p:cNvSpPr txBox="1"/>
          <p:nvPr/>
        </p:nvSpPr>
        <p:spPr>
          <a:xfrm>
            <a:off x="14062517" y="2031224"/>
            <a:ext cx="2155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THREATS</a:t>
            </a:r>
            <a:endParaRPr/>
          </a:p>
        </p:txBody>
      </p:sp>
      <p:sp>
        <p:nvSpPr>
          <p:cNvPr id="112" name="Google Shape;112;p13"/>
          <p:cNvSpPr txBox="1"/>
          <p:nvPr/>
        </p:nvSpPr>
        <p:spPr>
          <a:xfrm>
            <a:off x="6696256" y="2580663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W</a:t>
            </a:r>
            <a:endParaRPr/>
          </a:p>
        </p:txBody>
      </p:sp>
      <p:sp>
        <p:nvSpPr>
          <p:cNvPr id="113" name="Google Shape;113;p13"/>
          <p:cNvSpPr txBox="1"/>
          <p:nvPr/>
        </p:nvSpPr>
        <p:spPr>
          <a:xfrm>
            <a:off x="5456457" y="2031224"/>
            <a:ext cx="355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WEAKNESSES</a:t>
            </a:r>
            <a:endParaRPr/>
          </a:p>
        </p:txBody>
      </p:sp>
      <p:sp>
        <p:nvSpPr>
          <p:cNvPr id="114" name="Google Shape;114;p13"/>
          <p:cNvSpPr txBox="1"/>
          <p:nvPr/>
        </p:nvSpPr>
        <p:spPr>
          <a:xfrm>
            <a:off x="10781490" y="2580663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O</a:t>
            </a:r>
            <a:endParaRPr/>
          </a:p>
        </p:txBody>
      </p:sp>
      <p:sp>
        <p:nvSpPr>
          <p:cNvPr id="115" name="Google Shape;115;p13"/>
          <p:cNvSpPr txBox="1"/>
          <p:nvPr/>
        </p:nvSpPr>
        <p:spPr>
          <a:xfrm>
            <a:off x="9972710" y="2031224"/>
            <a:ext cx="269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OPPORTUNITIES</a:t>
            </a:r>
            <a:endParaRPr/>
          </a:p>
        </p:txBody>
      </p:sp>
      <p:cxnSp>
        <p:nvCxnSpPr>
          <p:cNvPr id="116" name="Google Shape;116;p13"/>
          <p:cNvCxnSpPr/>
          <p:nvPr/>
        </p:nvCxnSpPr>
        <p:spPr>
          <a:xfrm rot="10800000">
            <a:off x="9144000" y="2083956"/>
            <a:ext cx="0" cy="3807300"/>
          </a:xfrm>
          <a:prstGeom prst="straightConnector1">
            <a:avLst/>
          </a:prstGeom>
          <a:noFill/>
          <a:ln w="19050" cap="flat" cmpd="sng">
            <a:solidFill>
              <a:srgbClr val="D4D4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" name="Google Shape;117;p13"/>
          <p:cNvCxnSpPr/>
          <p:nvPr/>
        </p:nvCxnSpPr>
        <p:spPr>
          <a:xfrm rot="10800000">
            <a:off x="5147963" y="2083956"/>
            <a:ext cx="0" cy="3807300"/>
          </a:xfrm>
          <a:prstGeom prst="straightConnector1">
            <a:avLst/>
          </a:prstGeom>
          <a:noFill/>
          <a:ln w="19050" cap="flat" cmpd="sng">
            <a:solidFill>
              <a:srgbClr val="D4D4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" name="Google Shape;118;p13"/>
          <p:cNvCxnSpPr/>
          <p:nvPr/>
        </p:nvCxnSpPr>
        <p:spPr>
          <a:xfrm rot="10800000">
            <a:off x="13140037" y="2083956"/>
            <a:ext cx="0" cy="3807300"/>
          </a:xfrm>
          <a:prstGeom prst="straightConnector1">
            <a:avLst/>
          </a:prstGeom>
          <a:noFill/>
          <a:ln w="19050" cap="flat" cmpd="sng">
            <a:solidFill>
              <a:srgbClr val="D4D4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1504350" y="7676731"/>
            <a:ext cx="15279300" cy="17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8950"/>
              <a:buNone/>
              <a:defRPr sz="8950" b="1">
                <a:solidFill>
                  <a:srgbClr val="D4D4D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2pPr>
            <a:lvl3pPr lvl="2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3pPr>
            <a:lvl4pPr lvl="3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4pPr>
            <a:lvl5pPr lvl="4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5pPr>
            <a:lvl6pPr lvl="5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6pPr>
            <a:lvl7pPr lvl="6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7pPr>
            <a:lvl8pPr lvl="7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8pPr>
            <a:lvl9pPr lvl="8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body" idx="1"/>
          </p:nvPr>
        </p:nvSpPr>
        <p:spPr>
          <a:xfrm>
            <a:off x="1719275" y="4010125"/>
            <a:ext cx="2856900" cy="18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2425" algn="ctr" rtl="0">
              <a:spcBef>
                <a:spcPts val="640"/>
              </a:spcBef>
              <a:spcAft>
                <a:spcPts val="0"/>
              </a:spcAft>
              <a:buSzPts val="1950"/>
              <a:buChar char="•"/>
              <a:defRPr sz="1950"/>
            </a:lvl1pPr>
            <a:lvl2pPr marL="914400" lvl="1" indent="-352425" algn="ctr" rtl="0">
              <a:spcBef>
                <a:spcPts val="560"/>
              </a:spcBef>
              <a:spcAft>
                <a:spcPts val="0"/>
              </a:spcAft>
              <a:buSzPts val="1950"/>
              <a:buChar char="–"/>
              <a:defRPr sz="1950"/>
            </a:lvl2pPr>
            <a:lvl3pPr marL="1371600" lvl="2" indent="-352425" algn="ctr" rtl="0">
              <a:spcBef>
                <a:spcPts val="480"/>
              </a:spcBef>
              <a:spcAft>
                <a:spcPts val="0"/>
              </a:spcAft>
              <a:buSzPts val="1950"/>
              <a:buChar char="•"/>
              <a:defRPr sz="1950"/>
            </a:lvl3pPr>
            <a:lvl4pPr marL="1828800" lvl="3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–"/>
              <a:defRPr sz="1950"/>
            </a:lvl4pPr>
            <a:lvl5pPr marL="2286000" lvl="4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»"/>
              <a:defRPr sz="1950"/>
            </a:lvl5pPr>
            <a:lvl6pPr marL="2743200" lvl="5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6pPr>
            <a:lvl7pPr marL="3200400" lvl="6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7pPr>
            <a:lvl8pPr marL="3657600" lvl="7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8pPr>
            <a:lvl9pPr marL="4114800" lvl="8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body" idx="2"/>
          </p:nvPr>
        </p:nvSpPr>
        <p:spPr>
          <a:xfrm>
            <a:off x="5804650" y="4010125"/>
            <a:ext cx="2856900" cy="18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2425" algn="ctr" rtl="0">
              <a:spcBef>
                <a:spcPts val="640"/>
              </a:spcBef>
              <a:spcAft>
                <a:spcPts val="0"/>
              </a:spcAft>
              <a:buSzPts val="1950"/>
              <a:buChar char="•"/>
              <a:defRPr sz="1950"/>
            </a:lvl1pPr>
            <a:lvl2pPr marL="914400" lvl="1" indent="-352425" algn="ctr" rtl="0">
              <a:spcBef>
                <a:spcPts val="560"/>
              </a:spcBef>
              <a:spcAft>
                <a:spcPts val="0"/>
              </a:spcAft>
              <a:buSzPts val="1950"/>
              <a:buChar char="–"/>
              <a:defRPr sz="1950"/>
            </a:lvl2pPr>
            <a:lvl3pPr marL="1371600" lvl="2" indent="-352425" algn="ctr" rtl="0">
              <a:spcBef>
                <a:spcPts val="480"/>
              </a:spcBef>
              <a:spcAft>
                <a:spcPts val="0"/>
              </a:spcAft>
              <a:buSzPts val="1950"/>
              <a:buChar char="•"/>
              <a:defRPr sz="1950"/>
            </a:lvl3pPr>
            <a:lvl4pPr marL="1828800" lvl="3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–"/>
              <a:defRPr sz="1950"/>
            </a:lvl4pPr>
            <a:lvl5pPr marL="2286000" lvl="4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»"/>
              <a:defRPr sz="1950"/>
            </a:lvl5pPr>
            <a:lvl6pPr marL="2743200" lvl="5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6pPr>
            <a:lvl7pPr marL="3200400" lvl="6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7pPr>
            <a:lvl8pPr marL="3657600" lvl="7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8pPr>
            <a:lvl9pPr marL="4114800" lvl="8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3"/>
          </p:nvPr>
        </p:nvSpPr>
        <p:spPr>
          <a:xfrm>
            <a:off x="9713563" y="4010125"/>
            <a:ext cx="2856900" cy="18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2425" algn="ctr" rtl="0">
              <a:spcBef>
                <a:spcPts val="640"/>
              </a:spcBef>
              <a:spcAft>
                <a:spcPts val="0"/>
              </a:spcAft>
              <a:buSzPts val="1950"/>
              <a:buChar char="•"/>
              <a:defRPr sz="1950"/>
            </a:lvl1pPr>
            <a:lvl2pPr marL="914400" lvl="1" indent="-352425" algn="ctr" rtl="0">
              <a:spcBef>
                <a:spcPts val="560"/>
              </a:spcBef>
              <a:spcAft>
                <a:spcPts val="0"/>
              </a:spcAft>
              <a:buSzPts val="1950"/>
              <a:buChar char="–"/>
              <a:defRPr sz="1950"/>
            </a:lvl2pPr>
            <a:lvl3pPr marL="1371600" lvl="2" indent="-352425" algn="ctr" rtl="0">
              <a:spcBef>
                <a:spcPts val="480"/>
              </a:spcBef>
              <a:spcAft>
                <a:spcPts val="0"/>
              </a:spcAft>
              <a:buSzPts val="1950"/>
              <a:buChar char="•"/>
              <a:defRPr sz="1950"/>
            </a:lvl3pPr>
            <a:lvl4pPr marL="1828800" lvl="3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–"/>
              <a:defRPr sz="1950"/>
            </a:lvl4pPr>
            <a:lvl5pPr marL="2286000" lvl="4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»"/>
              <a:defRPr sz="1950"/>
            </a:lvl5pPr>
            <a:lvl6pPr marL="2743200" lvl="5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6pPr>
            <a:lvl7pPr marL="3200400" lvl="6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7pPr>
            <a:lvl8pPr marL="3657600" lvl="7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8pPr>
            <a:lvl9pPr marL="4114800" lvl="8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body" idx="4"/>
          </p:nvPr>
        </p:nvSpPr>
        <p:spPr>
          <a:xfrm>
            <a:off x="13622488" y="4010125"/>
            <a:ext cx="2856900" cy="18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2425" algn="ctr" rtl="0">
              <a:spcBef>
                <a:spcPts val="640"/>
              </a:spcBef>
              <a:spcAft>
                <a:spcPts val="0"/>
              </a:spcAft>
              <a:buSzPts val="1950"/>
              <a:buChar char="•"/>
              <a:defRPr sz="1950"/>
            </a:lvl1pPr>
            <a:lvl2pPr marL="914400" lvl="1" indent="-352425" algn="ctr" rtl="0">
              <a:spcBef>
                <a:spcPts val="560"/>
              </a:spcBef>
              <a:spcAft>
                <a:spcPts val="0"/>
              </a:spcAft>
              <a:buSzPts val="1950"/>
              <a:buChar char="–"/>
              <a:defRPr sz="1950"/>
            </a:lvl2pPr>
            <a:lvl3pPr marL="1371600" lvl="2" indent="-352425" algn="ctr" rtl="0">
              <a:spcBef>
                <a:spcPts val="480"/>
              </a:spcBef>
              <a:spcAft>
                <a:spcPts val="0"/>
              </a:spcAft>
              <a:buSzPts val="1950"/>
              <a:buChar char="•"/>
              <a:defRPr sz="1950"/>
            </a:lvl3pPr>
            <a:lvl4pPr marL="1828800" lvl="3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–"/>
              <a:defRPr sz="1950"/>
            </a:lvl4pPr>
            <a:lvl5pPr marL="2286000" lvl="4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»"/>
              <a:defRPr sz="1950"/>
            </a:lvl5pPr>
            <a:lvl6pPr marL="2743200" lvl="5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6pPr>
            <a:lvl7pPr marL="3200400" lvl="6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7pPr>
            <a:lvl8pPr marL="3657600" lvl="7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8pPr>
            <a:lvl9pPr marL="4114800" lvl="8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2">
  <p:cSld name="CUSTOM_1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"/>
          <p:cNvSpPr>
            <a:spLocks noGrp="1"/>
          </p:cNvSpPr>
          <p:nvPr>
            <p:ph type="pic" idx="2"/>
          </p:nvPr>
        </p:nvSpPr>
        <p:spPr>
          <a:xfrm>
            <a:off x="7794475" y="3226125"/>
            <a:ext cx="10493400" cy="7060800"/>
          </a:xfrm>
          <a:prstGeom prst="rect">
            <a:avLst/>
          </a:prstGeom>
          <a:noFill/>
          <a:ln>
            <a:noFill/>
          </a:ln>
        </p:spPr>
      </p:sp>
      <p:pic>
        <p:nvPicPr>
          <p:cNvPr id="126" name="Google Shape;126;p14"/>
          <p:cNvPicPr preferRelativeResize="0"/>
          <p:nvPr/>
        </p:nvPicPr>
        <p:blipFill rotWithShape="1">
          <a:blip r:embed="rId2">
            <a:alphaModFix/>
          </a:blip>
          <a:srcRect l="28143" t="15739" r="33917"/>
          <a:stretch/>
        </p:blipFill>
        <p:spPr>
          <a:xfrm>
            <a:off x="0" y="0"/>
            <a:ext cx="18288000" cy="59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 txBox="1">
            <a:spLocks noGrp="1"/>
          </p:cNvSpPr>
          <p:nvPr>
            <p:ph type="title"/>
          </p:nvPr>
        </p:nvSpPr>
        <p:spPr>
          <a:xfrm>
            <a:off x="971550" y="1306450"/>
            <a:ext cx="163449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 b="1"/>
            </a:lvl1pPr>
            <a:lvl2pPr lvl="1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body" idx="1"/>
          </p:nvPr>
        </p:nvSpPr>
        <p:spPr>
          <a:xfrm>
            <a:off x="1282200" y="5690050"/>
            <a:ext cx="5226600" cy="397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2425" algn="ctr" rtl="0">
              <a:spcBef>
                <a:spcPts val="640"/>
              </a:spcBef>
              <a:spcAft>
                <a:spcPts val="0"/>
              </a:spcAft>
              <a:buSzPts val="1950"/>
              <a:buChar char="•"/>
              <a:defRPr sz="1950"/>
            </a:lvl1pPr>
            <a:lvl2pPr marL="914400" lvl="1" indent="-352425" algn="ctr" rtl="0">
              <a:spcBef>
                <a:spcPts val="560"/>
              </a:spcBef>
              <a:spcAft>
                <a:spcPts val="0"/>
              </a:spcAft>
              <a:buSzPts val="1950"/>
              <a:buChar char="–"/>
              <a:defRPr sz="1950"/>
            </a:lvl2pPr>
            <a:lvl3pPr marL="1371600" lvl="2" indent="-352425" algn="ctr" rtl="0">
              <a:spcBef>
                <a:spcPts val="480"/>
              </a:spcBef>
              <a:spcAft>
                <a:spcPts val="0"/>
              </a:spcAft>
              <a:buSzPts val="1950"/>
              <a:buChar char="•"/>
              <a:defRPr sz="1950"/>
            </a:lvl3pPr>
            <a:lvl4pPr marL="1828800" lvl="3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–"/>
              <a:defRPr sz="1950"/>
            </a:lvl4pPr>
            <a:lvl5pPr marL="2286000" lvl="4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»"/>
              <a:defRPr sz="1950"/>
            </a:lvl5pPr>
            <a:lvl6pPr marL="2743200" lvl="5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6pPr>
            <a:lvl7pPr marL="3200400" lvl="6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7pPr>
            <a:lvl8pPr marL="3657600" lvl="7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8pPr>
            <a:lvl9pPr marL="4114800" lvl="8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subTitle" idx="3"/>
          </p:nvPr>
        </p:nvSpPr>
        <p:spPr>
          <a:xfrm>
            <a:off x="2362350" y="4393975"/>
            <a:ext cx="3066300" cy="156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800"/>
              <a:buNone/>
              <a:defRPr sz="2800" b="1">
                <a:solidFill>
                  <a:srgbClr val="C1FF72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1028700" y="1694498"/>
            <a:ext cx="16230600" cy="6898005"/>
          </a:xfrm>
          <a:custGeom>
            <a:avLst/>
            <a:gdLst/>
            <a:ahLst/>
            <a:cxnLst/>
            <a:rect l="l" t="t" r="r" b="b"/>
            <a:pathLst>
              <a:path w="16230600" h="6898005" extrusionOk="0">
                <a:moveTo>
                  <a:pt x="0" y="0"/>
                </a:moveTo>
                <a:lnTo>
                  <a:pt x="16230600" y="0"/>
                </a:lnTo>
                <a:lnTo>
                  <a:pt x="16230600" y="6898004"/>
                </a:lnTo>
                <a:lnTo>
                  <a:pt x="0" y="68980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" name="Google Shape;11;p3"/>
          <p:cNvSpPr/>
          <p:nvPr/>
        </p:nvSpPr>
        <p:spPr>
          <a:xfrm>
            <a:off x="1" y="772000"/>
            <a:ext cx="7587295" cy="1026782"/>
          </a:xfrm>
          <a:custGeom>
            <a:avLst/>
            <a:gdLst/>
            <a:ahLst/>
            <a:cxnLst/>
            <a:rect l="l" t="t" r="r" b="b"/>
            <a:pathLst>
              <a:path w="11240437" h="1026782" extrusionOk="0">
                <a:moveTo>
                  <a:pt x="0" y="0"/>
                </a:moveTo>
                <a:lnTo>
                  <a:pt x="11240437" y="0"/>
                </a:lnTo>
                <a:lnTo>
                  <a:pt x="11240437" y="1026783"/>
                </a:lnTo>
                <a:lnTo>
                  <a:pt x="0" y="102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3988"/>
            </a:stretch>
          </a:blipFill>
          <a:ln>
            <a:noFill/>
          </a:ln>
        </p:spPr>
      </p:sp>
      <p:sp>
        <p:nvSpPr>
          <p:cNvPr id="12" name="Google Shape;12;p3"/>
          <p:cNvSpPr/>
          <p:nvPr/>
        </p:nvSpPr>
        <p:spPr>
          <a:xfrm>
            <a:off x="9144000" y="8488225"/>
            <a:ext cx="9132855" cy="1026782"/>
          </a:xfrm>
          <a:custGeom>
            <a:avLst/>
            <a:gdLst/>
            <a:ahLst/>
            <a:cxnLst/>
            <a:rect l="l" t="t" r="r" b="b"/>
            <a:pathLst>
              <a:path w="11240437" h="1026782" extrusionOk="0">
                <a:moveTo>
                  <a:pt x="0" y="0"/>
                </a:moveTo>
                <a:lnTo>
                  <a:pt x="11240437" y="0"/>
                </a:lnTo>
                <a:lnTo>
                  <a:pt x="11240437" y="1026783"/>
                </a:lnTo>
                <a:lnTo>
                  <a:pt x="0" y="102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73988"/>
            </a:stretch>
          </a:blipFill>
          <a:ln>
            <a:noFill/>
          </a:ln>
        </p:spPr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133450" y="1002050"/>
            <a:ext cx="6210300" cy="6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56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2"/>
          </p:nvPr>
        </p:nvSpPr>
        <p:spPr>
          <a:xfrm>
            <a:off x="10944200" y="8718263"/>
            <a:ext cx="6210300" cy="6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2400"/>
              <a:buNone/>
              <a:defRPr/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857300" y="4133850"/>
            <a:ext cx="14573400" cy="156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1FF72"/>
              </a:buClr>
              <a:buSzPts val="10500"/>
              <a:buNone/>
              <a:defRPr sz="10500">
                <a:solidFill>
                  <a:srgbClr val="C1FF7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2747281"/>
            <a:ext cx="13430734" cy="4792440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37264"/>
            </a:stretch>
          </a:blipFill>
          <a:ln>
            <a:noFill/>
          </a:ln>
        </p:spPr>
      </p:sp>
      <p:sp>
        <p:nvSpPr>
          <p:cNvPr id="18" name="Google Shape;18;p4"/>
          <p:cNvSpPr/>
          <p:nvPr/>
        </p:nvSpPr>
        <p:spPr>
          <a:xfrm>
            <a:off x="0" y="5997892"/>
            <a:ext cx="13430734" cy="4792440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37264"/>
            </a:stretch>
          </a:blipFill>
          <a:ln>
            <a:noFill/>
          </a:ln>
        </p:spPr>
      </p:sp>
      <p:sp>
        <p:nvSpPr>
          <p:cNvPr id="19" name="Google Shape;19;p4"/>
          <p:cNvSpPr/>
          <p:nvPr/>
        </p:nvSpPr>
        <p:spPr>
          <a:xfrm>
            <a:off x="0" y="-503675"/>
            <a:ext cx="13430734" cy="4792440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37264"/>
            </a:stretch>
          </a:blipFill>
          <a:ln>
            <a:noFill/>
          </a:ln>
        </p:spPr>
      </p:sp>
      <p:sp>
        <p:nvSpPr>
          <p:cNvPr id="20" name="Google Shape;20;p4"/>
          <p:cNvSpPr txBox="1"/>
          <p:nvPr/>
        </p:nvSpPr>
        <p:spPr>
          <a:xfrm>
            <a:off x="1723690" y="1235384"/>
            <a:ext cx="129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1723690" y="4486345"/>
            <a:ext cx="129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1723690" y="7708731"/>
            <a:ext cx="129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3361225" y="1200575"/>
            <a:ext cx="10069500" cy="95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6200"/>
              <a:buFont typeface="Oswald"/>
              <a:buNone/>
              <a:defRPr sz="62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2"/>
          </p:nvPr>
        </p:nvSpPr>
        <p:spPr>
          <a:xfrm>
            <a:off x="3361225" y="4429200"/>
            <a:ext cx="10069500" cy="95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6200"/>
              <a:buFont typeface="Oswald"/>
              <a:buNone/>
              <a:defRPr sz="62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3"/>
          </p:nvPr>
        </p:nvSpPr>
        <p:spPr>
          <a:xfrm>
            <a:off x="3361225" y="7651575"/>
            <a:ext cx="10069500" cy="95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6200"/>
              <a:buFont typeface="Oswald"/>
              <a:buNone/>
              <a:defRPr sz="62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 rot="5400000">
            <a:off x="10534650" y="3581400"/>
            <a:ext cx="9906000" cy="312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3000"/>
              <a:buNone/>
              <a:defRPr sz="13000" b="1">
                <a:solidFill>
                  <a:srgbClr val="D4D4D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 l="25138"/>
          <a:stretch/>
        </p:blipFill>
        <p:spPr>
          <a:xfrm>
            <a:off x="0" y="1281250"/>
            <a:ext cx="9144002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r="56368"/>
          <a:stretch/>
        </p:blipFill>
        <p:spPr>
          <a:xfrm>
            <a:off x="12958625" y="1281250"/>
            <a:ext cx="5329374" cy="82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>
            <a:spLocks noGrp="1"/>
          </p:cNvSpPr>
          <p:nvPr>
            <p:ph type="pic" idx="2"/>
          </p:nvPr>
        </p:nvSpPr>
        <p:spPr>
          <a:xfrm>
            <a:off x="-323850" y="1962150"/>
            <a:ext cx="11792100" cy="83247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 rot="5400000">
            <a:off x="6762750" y="3581400"/>
            <a:ext cx="10096500" cy="312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8450"/>
              <a:buNone/>
              <a:defRPr sz="8450" b="1">
                <a:solidFill>
                  <a:srgbClr val="D4D4D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 idx="3"/>
          </p:nvPr>
        </p:nvSpPr>
        <p:spPr>
          <a:xfrm>
            <a:off x="15364088" y="4344750"/>
            <a:ext cx="1600200" cy="156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1FF72"/>
              </a:buClr>
              <a:buSzPts val="9000"/>
              <a:buNone/>
              <a:defRPr sz="9000">
                <a:solidFill>
                  <a:srgbClr val="C1FF7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0" y="7900550"/>
            <a:ext cx="106941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350"/>
              <a:buNone/>
              <a:defRPr sz="10350" b="1">
                <a:solidFill>
                  <a:srgbClr val="D4D4D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 r="27536" b="27267"/>
          <a:stretch/>
        </p:blipFill>
        <p:spPr>
          <a:xfrm>
            <a:off x="11038400" y="3019150"/>
            <a:ext cx="7249599" cy="726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 rotWithShape="1">
          <a:blip r:embed="rId2">
            <a:alphaModFix/>
          </a:blip>
          <a:srcRect l="32953" t="20166"/>
          <a:stretch/>
        </p:blipFill>
        <p:spPr>
          <a:xfrm>
            <a:off x="0" y="0"/>
            <a:ext cx="6708076" cy="79771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828050" y="1466375"/>
            <a:ext cx="4576800" cy="95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6450"/>
              <a:buFont typeface="Oswald"/>
              <a:buNone/>
              <a:defRPr sz="6450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828050" y="2923950"/>
            <a:ext cx="4164300" cy="217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8100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3"/>
          </p:nvPr>
        </p:nvSpPr>
        <p:spPr>
          <a:xfrm>
            <a:off x="12811825" y="5608650"/>
            <a:ext cx="4576800" cy="95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6450"/>
              <a:buFont typeface="Oswald"/>
              <a:buNone/>
              <a:defRPr sz="6450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4"/>
          </p:nvPr>
        </p:nvSpPr>
        <p:spPr>
          <a:xfrm>
            <a:off x="12811825" y="7066225"/>
            <a:ext cx="4164300" cy="217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r" rtl="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algn="r" rtl="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81000" algn="r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r" rtl="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r" rtl="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r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r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r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r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4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2625505" y="1028700"/>
            <a:ext cx="13036990" cy="8229600"/>
          </a:xfrm>
          <a:custGeom>
            <a:avLst/>
            <a:gdLst/>
            <a:ahLst/>
            <a:cxnLst/>
            <a:rect l="l" t="t" r="r" b="b"/>
            <a:pathLst>
              <a:path w="13036990" h="8229600" extrusionOk="0">
                <a:moveTo>
                  <a:pt x="0" y="0"/>
                </a:moveTo>
                <a:lnTo>
                  <a:pt x="13036990" y="0"/>
                </a:lnTo>
                <a:lnTo>
                  <a:pt x="130369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" name="Google Shape;43;p7"/>
          <p:cNvSpPr txBox="1"/>
          <p:nvPr/>
        </p:nvSpPr>
        <p:spPr>
          <a:xfrm>
            <a:off x="8537847" y="1383062"/>
            <a:ext cx="1212300" cy="3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616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“</a:t>
            </a: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4860000" y="2999275"/>
            <a:ext cx="8568000" cy="4288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7750"/>
              <a:buNone/>
              <a:defRPr sz="7750">
                <a:solidFill>
                  <a:srgbClr val="D4D4D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6782100" y="7795877"/>
            <a:ext cx="4723800" cy="59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None/>
              <a:defRPr b="1">
                <a:solidFill>
                  <a:srgbClr val="C1FF7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CUSTOM_5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2">
            <a:alphaModFix/>
          </a:blip>
          <a:srcRect l="68166" b="69515"/>
          <a:stretch/>
        </p:blipFill>
        <p:spPr>
          <a:xfrm>
            <a:off x="0" y="3428997"/>
            <a:ext cx="71619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 rotWithShape="1">
          <a:blip r:embed="rId3">
            <a:alphaModFix/>
          </a:blip>
          <a:srcRect r="35224" b="30986"/>
          <a:stretch/>
        </p:blipFill>
        <p:spPr>
          <a:xfrm>
            <a:off x="5563100" y="1151425"/>
            <a:ext cx="12724900" cy="9135576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1292550" y="1151425"/>
            <a:ext cx="4576800" cy="102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5500"/>
              <a:buFont typeface="Oswald"/>
              <a:buNone/>
              <a:defRPr sz="5500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1292550" y="2483625"/>
            <a:ext cx="4164300" cy="217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445775" y="3152304"/>
            <a:ext cx="124677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1400"/>
              <a:buNone/>
              <a:defRPr sz="11400" b="1">
                <a:solidFill>
                  <a:srgbClr val="D4D4D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 idx="3"/>
          </p:nvPr>
        </p:nvSpPr>
        <p:spPr>
          <a:xfrm>
            <a:off x="8445775" y="5533541"/>
            <a:ext cx="124677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1FF72"/>
              </a:buClr>
              <a:buSzPts val="11400"/>
              <a:buNone/>
              <a:defRPr sz="11400" b="1">
                <a:solidFill>
                  <a:srgbClr val="C1FF7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title" idx="4"/>
          </p:nvPr>
        </p:nvSpPr>
        <p:spPr>
          <a:xfrm>
            <a:off x="8445775" y="7914779"/>
            <a:ext cx="124677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1400"/>
              <a:buNone/>
              <a:defRPr sz="11400" b="1">
                <a:solidFill>
                  <a:srgbClr val="D4D4D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CUSTOM_6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1232925" y="7883050"/>
            <a:ext cx="67317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1011163" y="781366"/>
            <a:ext cx="6475586" cy="6467492"/>
          </a:xfrm>
          <a:custGeom>
            <a:avLst/>
            <a:gdLst/>
            <a:ahLst/>
            <a:cxnLst/>
            <a:rect l="l" t="t" r="r" b="b"/>
            <a:pathLst>
              <a:path w="6475586" h="6467492" extrusionOk="0">
                <a:moveTo>
                  <a:pt x="0" y="0"/>
                </a:moveTo>
                <a:lnTo>
                  <a:pt x="6475586" y="0"/>
                </a:lnTo>
                <a:lnTo>
                  <a:pt x="6475586" y="6467491"/>
                </a:lnTo>
                <a:lnTo>
                  <a:pt x="0" y="6467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" name="Google Shape;57;p9"/>
          <p:cNvSpPr/>
          <p:nvPr/>
        </p:nvSpPr>
        <p:spPr>
          <a:xfrm>
            <a:off x="8918507" y="352728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5"/>
                </a:lnTo>
                <a:lnTo>
                  <a:pt x="0" y="38358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8" name="Google Shape;58;p9"/>
          <p:cNvSpPr/>
          <p:nvPr/>
        </p:nvSpPr>
        <p:spPr>
          <a:xfrm>
            <a:off x="8918507" y="5190156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6"/>
                </a:lnTo>
                <a:lnTo>
                  <a:pt x="0" y="38358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9" name="Google Shape;59;p9"/>
          <p:cNvSpPr/>
          <p:nvPr/>
        </p:nvSpPr>
        <p:spPr>
          <a:xfrm>
            <a:off x="13436151" y="352728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5"/>
                </a:lnTo>
                <a:lnTo>
                  <a:pt x="0" y="38358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" name="Google Shape;60;p9"/>
          <p:cNvSpPr/>
          <p:nvPr/>
        </p:nvSpPr>
        <p:spPr>
          <a:xfrm>
            <a:off x="13436151" y="5190156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6"/>
                </a:lnTo>
                <a:lnTo>
                  <a:pt x="0" y="38358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" name="Google Shape;61;p9"/>
          <p:cNvSpPr/>
          <p:nvPr/>
        </p:nvSpPr>
        <p:spPr>
          <a:xfrm>
            <a:off x="1550421" y="1214479"/>
            <a:ext cx="5381625" cy="5558142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9238343" y="609608"/>
            <a:ext cx="3190875" cy="3295536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9238343" y="5447037"/>
            <a:ext cx="3190875" cy="3295536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13755987" y="609608"/>
            <a:ext cx="3190875" cy="3295536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9"/>
          <p:cNvSpPr/>
          <p:nvPr/>
        </p:nvSpPr>
        <p:spPr>
          <a:xfrm>
            <a:off x="13755987" y="5447037"/>
            <a:ext cx="3190875" cy="3295536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1975724" y="2240927"/>
            <a:ext cx="72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CEO</a:t>
            </a:r>
            <a:endParaRPr/>
          </a:p>
        </p:txBody>
      </p:sp>
      <p:sp>
        <p:nvSpPr>
          <p:cNvPr id="67" name="Google Shape;67;p9"/>
          <p:cNvSpPr txBox="1"/>
          <p:nvPr/>
        </p:nvSpPr>
        <p:spPr>
          <a:xfrm>
            <a:off x="1975724" y="1854212"/>
            <a:ext cx="149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John Doe</a:t>
            </a:r>
            <a:endParaRPr/>
          </a:p>
        </p:txBody>
      </p:sp>
      <p:sp>
        <p:nvSpPr>
          <p:cNvPr id="68" name="Google Shape;68;p9"/>
          <p:cNvSpPr>
            <a:spLocks noGrp="1"/>
          </p:cNvSpPr>
          <p:nvPr>
            <p:ph type="pic" idx="2"/>
          </p:nvPr>
        </p:nvSpPr>
        <p:spPr>
          <a:xfrm>
            <a:off x="1686738" y="1439050"/>
            <a:ext cx="5109000" cy="5109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9" name="Google Shape;69;p9"/>
          <p:cNvSpPr>
            <a:spLocks noGrp="1"/>
          </p:cNvSpPr>
          <p:nvPr>
            <p:ph type="pic" idx="3"/>
          </p:nvPr>
        </p:nvSpPr>
        <p:spPr>
          <a:xfrm>
            <a:off x="9362838" y="781375"/>
            <a:ext cx="2952000" cy="295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0" name="Google Shape;70;p9"/>
          <p:cNvSpPr>
            <a:spLocks noGrp="1"/>
          </p:cNvSpPr>
          <p:nvPr>
            <p:ph type="pic" idx="4"/>
          </p:nvPr>
        </p:nvSpPr>
        <p:spPr>
          <a:xfrm>
            <a:off x="13880475" y="781375"/>
            <a:ext cx="2952000" cy="295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1" name="Google Shape;71;p9"/>
          <p:cNvSpPr>
            <a:spLocks noGrp="1"/>
          </p:cNvSpPr>
          <p:nvPr>
            <p:ph type="pic" idx="5"/>
          </p:nvPr>
        </p:nvSpPr>
        <p:spPr>
          <a:xfrm>
            <a:off x="9362838" y="5623856"/>
            <a:ext cx="2952000" cy="295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2" name="Google Shape;72;p9"/>
          <p:cNvSpPr>
            <a:spLocks noGrp="1"/>
          </p:cNvSpPr>
          <p:nvPr>
            <p:ph type="pic" idx="6"/>
          </p:nvPr>
        </p:nvSpPr>
        <p:spPr>
          <a:xfrm>
            <a:off x="13880475" y="5623856"/>
            <a:ext cx="2952000" cy="295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9362850" y="4021825"/>
            <a:ext cx="3066300" cy="44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  <a:defRPr b="1">
                <a:solidFill>
                  <a:srgbClr val="D4D4D4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7"/>
          </p:nvPr>
        </p:nvSpPr>
        <p:spPr>
          <a:xfrm>
            <a:off x="9362850" y="4457400"/>
            <a:ext cx="2952000" cy="56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»"/>
              <a:defRPr>
                <a:solidFill>
                  <a:srgbClr val="C1FF72"/>
                </a:solidFill>
              </a:defRPr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8"/>
          </p:nvPr>
        </p:nvSpPr>
        <p:spPr>
          <a:xfrm>
            <a:off x="13880475" y="4021825"/>
            <a:ext cx="3066300" cy="44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  <a:defRPr b="1">
                <a:solidFill>
                  <a:srgbClr val="D4D4D4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body" idx="9"/>
          </p:nvPr>
        </p:nvSpPr>
        <p:spPr>
          <a:xfrm>
            <a:off x="13880475" y="4457400"/>
            <a:ext cx="2952000" cy="56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»"/>
              <a:defRPr>
                <a:solidFill>
                  <a:srgbClr val="C1FF72"/>
                </a:solidFill>
              </a:defRPr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3"/>
          </p:nvPr>
        </p:nvSpPr>
        <p:spPr>
          <a:xfrm>
            <a:off x="9362850" y="8883175"/>
            <a:ext cx="3066300" cy="44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  <a:defRPr b="1">
                <a:solidFill>
                  <a:srgbClr val="D4D4D4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14"/>
          </p:nvPr>
        </p:nvSpPr>
        <p:spPr>
          <a:xfrm>
            <a:off x="9362850" y="9318750"/>
            <a:ext cx="2952000" cy="56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»"/>
              <a:defRPr>
                <a:solidFill>
                  <a:srgbClr val="C1FF72"/>
                </a:solidFill>
              </a:defRPr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5"/>
          </p:nvPr>
        </p:nvSpPr>
        <p:spPr>
          <a:xfrm>
            <a:off x="13880475" y="8883175"/>
            <a:ext cx="3066300" cy="44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  <a:defRPr b="1">
                <a:solidFill>
                  <a:srgbClr val="D4D4D4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body" idx="16"/>
          </p:nvPr>
        </p:nvSpPr>
        <p:spPr>
          <a:xfrm>
            <a:off x="13880475" y="9318750"/>
            <a:ext cx="2952000" cy="56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»"/>
              <a:defRPr>
                <a:solidFill>
                  <a:srgbClr val="C1FF72"/>
                </a:solidFill>
              </a:defRPr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8">
  <p:cSld name="CUSTOM_7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0"/>
          <p:cNvPicPr preferRelativeResize="0"/>
          <p:nvPr/>
        </p:nvPicPr>
        <p:blipFill rotWithShape="1">
          <a:blip r:embed="rId2">
            <a:alphaModFix/>
          </a:blip>
          <a:srcRect l="7052" t="19676" r="12626" b="1520"/>
          <a:stretch/>
        </p:blipFill>
        <p:spPr>
          <a:xfrm>
            <a:off x="10075775" y="0"/>
            <a:ext cx="4913125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0"/>
          <p:cNvSpPr>
            <a:spLocks noGrp="1"/>
          </p:cNvSpPr>
          <p:nvPr>
            <p:ph type="pic" idx="2"/>
          </p:nvPr>
        </p:nvSpPr>
        <p:spPr>
          <a:xfrm>
            <a:off x="11997225" y="75"/>
            <a:ext cx="62907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1374125" y="671900"/>
            <a:ext cx="9249000" cy="17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350"/>
              <a:buNone/>
              <a:defRPr sz="10350" b="1">
                <a:solidFill>
                  <a:srgbClr val="D4D4D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/>
          <p:nvPr/>
        </p:nvSpPr>
        <p:spPr>
          <a:xfrm>
            <a:off x="1214087" y="3917032"/>
            <a:ext cx="3726458" cy="3721800"/>
          </a:xfrm>
          <a:custGeom>
            <a:avLst/>
            <a:gdLst/>
            <a:ahLst/>
            <a:cxnLst/>
            <a:rect l="l" t="t" r="r" b="b"/>
            <a:pathLst>
              <a:path w="3726458" h="3721800" extrusionOk="0">
                <a:moveTo>
                  <a:pt x="0" y="0"/>
                </a:moveTo>
                <a:lnTo>
                  <a:pt x="3726458" y="0"/>
                </a:lnTo>
                <a:lnTo>
                  <a:pt x="3726458" y="3721799"/>
                </a:lnTo>
                <a:lnTo>
                  <a:pt x="0" y="3721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" name="Google Shape;86;p10"/>
          <p:cNvSpPr/>
          <p:nvPr/>
        </p:nvSpPr>
        <p:spPr>
          <a:xfrm>
            <a:off x="7056679" y="3917032"/>
            <a:ext cx="3726458" cy="3721800"/>
          </a:xfrm>
          <a:custGeom>
            <a:avLst/>
            <a:gdLst/>
            <a:ahLst/>
            <a:cxnLst/>
            <a:rect l="l" t="t" r="r" b="b"/>
            <a:pathLst>
              <a:path w="3726458" h="3721800" extrusionOk="0">
                <a:moveTo>
                  <a:pt x="0" y="0"/>
                </a:moveTo>
                <a:lnTo>
                  <a:pt x="3726458" y="0"/>
                </a:lnTo>
                <a:lnTo>
                  <a:pt x="3726458" y="3721799"/>
                </a:lnTo>
                <a:lnTo>
                  <a:pt x="0" y="3721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7" name="Google Shape;87;p10"/>
          <p:cNvSpPr txBox="1">
            <a:spLocks noGrp="1"/>
          </p:cNvSpPr>
          <p:nvPr>
            <p:ph type="subTitle" idx="1"/>
          </p:nvPr>
        </p:nvSpPr>
        <p:spPr>
          <a:xfrm>
            <a:off x="1544163" y="3192900"/>
            <a:ext cx="3066300" cy="44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None/>
              <a:defRPr b="1">
                <a:solidFill>
                  <a:srgbClr val="C1FF72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subTitle" idx="3"/>
          </p:nvPr>
        </p:nvSpPr>
        <p:spPr>
          <a:xfrm>
            <a:off x="7386738" y="3192900"/>
            <a:ext cx="3066300" cy="44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None/>
              <a:defRPr b="1">
                <a:solidFill>
                  <a:srgbClr val="C1FF72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body" idx="4"/>
          </p:nvPr>
        </p:nvSpPr>
        <p:spPr>
          <a:xfrm>
            <a:off x="1335000" y="7915050"/>
            <a:ext cx="3484500" cy="17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556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55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body" idx="5"/>
          </p:nvPr>
        </p:nvSpPr>
        <p:spPr>
          <a:xfrm>
            <a:off x="7177650" y="7915050"/>
            <a:ext cx="3484500" cy="17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556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55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90550" y="1303350"/>
            <a:ext cx="16344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90550" y="3009900"/>
            <a:ext cx="83058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•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spcBef>
                <a:spcPts val="56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–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•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–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»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•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•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•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•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12" Type="http://schemas.microsoft.com/office/2007/relationships/hdphoto" Target="../media/hdphoto4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microsoft.com/office/2007/relationships/hdphoto" Target="../media/hdphoto3.wdp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/>
          <p:nvPr/>
        </p:nvSpPr>
        <p:spPr>
          <a:xfrm>
            <a:off x="1028700" y="1122998"/>
            <a:ext cx="16230600" cy="6898005"/>
          </a:xfrm>
          <a:custGeom>
            <a:avLst/>
            <a:gdLst/>
            <a:ahLst/>
            <a:cxnLst/>
            <a:rect l="l" t="t" r="r" b="b"/>
            <a:pathLst>
              <a:path w="16230600" h="6898005" extrusionOk="0">
                <a:moveTo>
                  <a:pt x="0" y="0"/>
                </a:moveTo>
                <a:lnTo>
                  <a:pt x="16230600" y="0"/>
                </a:lnTo>
                <a:lnTo>
                  <a:pt x="16230600" y="6898004"/>
                </a:lnTo>
                <a:lnTo>
                  <a:pt x="0" y="68980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5" name="Google Shape;135;p15"/>
          <p:cNvSpPr/>
          <p:nvPr/>
        </p:nvSpPr>
        <p:spPr>
          <a:xfrm>
            <a:off x="154460" y="617541"/>
            <a:ext cx="7587295" cy="1026782"/>
          </a:xfrm>
          <a:custGeom>
            <a:avLst/>
            <a:gdLst/>
            <a:ahLst/>
            <a:cxnLst/>
            <a:rect l="l" t="t" r="r" b="b"/>
            <a:pathLst>
              <a:path w="11240437" h="1026782" extrusionOk="0">
                <a:moveTo>
                  <a:pt x="0" y="0"/>
                </a:moveTo>
                <a:lnTo>
                  <a:pt x="11240437" y="0"/>
                </a:lnTo>
                <a:lnTo>
                  <a:pt x="11240437" y="1026783"/>
                </a:lnTo>
                <a:lnTo>
                  <a:pt x="0" y="102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73991"/>
            </a:stretch>
          </a:blipFill>
          <a:ln>
            <a:noFill/>
          </a:ln>
        </p:spPr>
      </p:sp>
      <p:sp>
        <p:nvSpPr>
          <p:cNvPr id="137" name="Google Shape;137;p15"/>
          <p:cNvSpPr txBox="1"/>
          <p:nvPr/>
        </p:nvSpPr>
        <p:spPr>
          <a:xfrm>
            <a:off x="4571804" y="2789178"/>
            <a:ext cx="10380000" cy="355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05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4º</a:t>
            </a:r>
            <a:r>
              <a:rPr lang="en-US" sz="10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105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Sprint </a:t>
            </a:r>
          </a:p>
          <a:p>
            <a:pPr algn="ctr">
              <a:lnSpc>
                <a:spcPct val="110000"/>
              </a:lnSpc>
            </a:pPr>
            <a:r>
              <a:rPr lang="en-US" sz="10500">
                <a:solidFill>
                  <a:srgbClr val="00B0F0"/>
                </a:solidFill>
                <a:latin typeface="Oswald"/>
              </a:rPr>
              <a:t>Doce Sabor</a:t>
            </a:r>
          </a:p>
        </p:txBody>
      </p:sp>
      <p:sp>
        <p:nvSpPr>
          <p:cNvPr id="2" name="Google Shape;135;p15">
            <a:extLst>
              <a:ext uri="{FF2B5EF4-FFF2-40B4-BE49-F238E27FC236}">
                <a16:creationId xmlns:a16="http://schemas.microsoft.com/office/drawing/2014/main" id="{C771D0AE-A370-D90F-AEEE-899CFE4EE596}"/>
              </a:ext>
            </a:extLst>
          </p:cNvPr>
          <p:cNvSpPr/>
          <p:nvPr/>
        </p:nvSpPr>
        <p:spPr>
          <a:xfrm rot="10800000">
            <a:off x="10704041" y="8649432"/>
            <a:ext cx="7587295" cy="1026782"/>
          </a:xfrm>
          <a:custGeom>
            <a:avLst/>
            <a:gdLst/>
            <a:ahLst/>
            <a:cxnLst/>
            <a:rect l="l" t="t" r="r" b="b"/>
            <a:pathLst>
              <a:path w="11240437" h="1026782" extrusionOk="0">
                <a:moveTo>
                  <a:pt x="0" y="0"/>
                </a:moveTo>
                <a:lnTo>
                  <a:pt x="11240437" y="0"/>
                </a:lnTo>
                <a:lnTo>
                  <a:pt x="11240437" y="1026783"/>
                </a:lnTo>
                <a:lnTo>
                  <a:pt x="0" y="102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73991"/>
            </a:stretch>
          </a:blipFill>
          <a:ln>
            <a:noFill/>
          </a:ln>
        </p:spPr>
      </p:sp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70212AE7-1E50-903C-E956-240A1728B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497" y="2556691"/>
            <a:ext cx="4043748" cy="40306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2"/>
          <p:cNvPicPr preferRelativeResize="0"/>
          <p:nvPr/>
        </p:nvPicPr>
        <p:blipFill rotWithShape="1">
          <a:blip r:embed="rId3">
            <a:alphaModFix/>
          </a:blip>
          <a:srcRect l="25138"/>
          <a:stretch/>
        </p:blipFill>
        <p:spPr>
          <a:xfrm>
            <a:off x="0" y="1281250"/>
            <a:ext cx="9144002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 rotWithShape="1">
          <a:blip r:embed="rId3">
            <a:alphaModFix/>
          </a:blip>
          <a:srcRect r="56368"/>
          <a:stretch/>
        </p:blipFill>
        <p:spPr>
          <a:xfrm>
            <a:off x="12958625" y="1281250"/>
            <a:ext cx="5329374" cy="82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2"/>
          <p:cNvSpPr txBox="1"/>
          <p:nvPr/>
        </p:nvSpPr>
        <p:spPr>
          <a:xfrm rot="5400000">
            <a:off x="7056137" y="4337285"/>
            <a:ext cx="8229600" cy="161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4002"/>
              </a:lnSpc>
            </a:pPr>
            <a:r>
              <a:rPr lang="en-US" sz="8450" b="1" dirty="0">
                <a:solidFill>
                  <a:srgbClr val="D4D4D4"/>
                </a:solidFill>
                <a:latin typeface="Oswald"/>
              </a:rPr>
              <a:t>CANAIS</a:t>
            </a:r>
          </a:p>
        </p:txBody>
      </p:sp>
      <p:sp>
        <p:nvSpPr>
          <p:cNvPr id="232" name="Google Shape;232;p22"/>
          <p:cNvSpPr txBox="1"/>
          <p:nvPr/>
        </p:nvSpPr>
        <p:spPr>
          <a:xfrm>
            <a:off x="15715839" y="4432942"/>
            <a:ext cx="1333580" cy="171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0B0F0"/>
                </a:solidFill>
                <a:latin typeface="Oswald"/>
              </a:rPr>
              <a:t>04</a:t>
            </a:r>
          </a:p>
        </p:txBody>
      </p:sp>
      <p:pic>
        <p:nvPicPr>
          <p:cNvPr id="4" name="Gráfico 3" descr="Público-alvo com preenchimento sólido">
            <a:extLst>
              <a:ext uri="{FF2B5EF4-FFF2-40B4-BE49-F238E27FC236}">
                <a16:creationId xmlns:a16="http://schemas.microsoft.com/office/drawing/2014/main" id="{BDB45FAF-231E-D826-2F02-BC98CA24C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97" y="1374198"/>
            <a:ext cx="8395854" cy="839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08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358;p30" descr="Forma, Retângulo&#10;&#10;Descrição gerada automaticamente">
            <a:extLst>
              <a:ext uri="{FF2B5EF4-FFF2-40B4-BE49-F238E27FC236}">
                <a16:creationId xmlns:a16="http://schemas.microsoft.com/office/drawing/2014/main" id="{7950B405-ABC6-BB17-1DC8-6B645D98ED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138"/>
          <a:stretch/>
        </p:blipFill>
        <p:spPr>
          <a:xfrm>
            <a:off x="152400" y="2020453"/>
            <a:ext cx="25318528" cy="693374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61;p30">
            <a:extLst>
              <a:ext uri="{FF2B5EF4-FFF2-40B4-BE49-F238E27FC236}">
                <a16:creationId xmlns:a16="http://schemas.microsoft.com/office/drawing/2014/main" id="{C254D412-C6A4-6FC3-C763-70F910A26EF9}"/>
              </a:ext>
            </a:extLst>
          </p:cNvPr>
          <p:cNvSpPr txBox="1"/>
          <p:nvPr/>
        </p:nvSpPr>
        <p:spPr>
          <a:xfrm>
            <a:off x="3750639" y="388006"/>
            <a:ext cx="10287000" cy="1646763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4000"/>
              </a:lnSpc>
            </a:pPr>
            <a:r>
              <a:rPr lang="en-US" sz="7800" b="1" dirty="0">
                <a:solidFill>
                  <a:srgbClr val="0070C0"/>
                </a:solidFill>
                <a:latin typeface="Oswald"/>
              </a:rPr>
              <a:t>CANAIS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2BFB136-CCC0-0356-539D-DA0FF57498A3}"/>
              </a:ext>
            </a:extLst>
          </p:cNvPr>
          <p:cNvSpPr txBox="1"/>
          <p:nvPr/>
        </p:nvSpPr>
        <p:spPr>
          <a:xfrm>
            <a:off x="3333081" y="4479423"/>
            <a:ext cx="13654754" cy="14927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Aft>
                <a:spcPts val="600"/>
              </a:spcAft>
              <a:buFont typeface="Wingdings"/>
              <a:buChar char="Ø"/>
            </a:pPr>
            <a:r>
              <a:rPr lang="pt-BR" sz="2700" dirty="0">
                <a:solidFill>
                  <a:schemeClr val="bg1"/>
                </a:solidFill>
                <a:latin typeface="Oswald"/>
              </a:rPr>
              <a:t>COMUNICAÇÃO: INTEGRADA AO APLICATIVO E E-MAIL CORPORATIVO </a:t>
            </a:r>
            <a:endParaRPr lang="pt-BR" sz="2700">
              <a:solidFill>
                <a:schemeClr val="bg1"/>
              </a:solidFill>
            </a:endParaRPr>
          </a:p>
          <a:p>
            <a:pPr marL="342900" indent="-342900">
              <a:spcAft>
                <a:spcPts val="600"/>
              </a:spcAft>
              <a:buFont typeface="Wingdings"/>
              <a:buChar char="Ø"/>
            </a:pPr>
            <a:r>
              <a:rPr lang="pt-BR" sz="2700" dirty="0">
                <a:solidFill>
                  <a:schemeClr val="bg1"/>
                </a:solidFill>
                <a:latin typeface="Oswald"/>
              </a:rPr>
              <a:t>DISTRIBUIÇÃO: DISPONIVEL PARA IOS, ANDROID, WINDOWS E MAC</a:t>
            </a:r>
          </a:p>
          <a:p>
            <a:pPr marL="342900" indent="-342900">
              <a:spcAft>
                <a:spcPts val="600"/>
              </a:spcAft>
              <a:buFont typeface="Wingdings"/>
              <a:buChar char="Ø"/>
            </a:pPr>
            <a:r>
              <a:rPr lang="pt-BR" sz="2700" dirty="0">
                <a:solidFill>
                  <a:schemeClr val="bg1"/>
                </a:solidFill>
                <a:latin typeface="Oswald"/>
              </a:rPr>
              <a:t>SERVIÇO: RECURSOS E FERRAMENTADAS PROJETADAS PARA FORNECER SUPORTE</a:t>
            </a:r>
            <a:endParaRPr lang="pt-BR"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737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2"/>
          <p:cNvPicPr preferRelativeResize="0"/>
          <p:nvPr/>
        </p:nvPicPr>
        <p:blipFill rotWithShape="1">
          <a:blip r:embed="rId3">
            <a:alphaModFix/>
          </a:blip>
          <a:srcRect l="25138"/>
          <a:stretch/>
        </p:blipFill>
        <p:spPr>
          <a:xfrm>
            <a:off x="0" y="1281250"/>
            <a:ext cx="9144002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 rotWithShape="1">
          <a:blip r:embed="rId3">
            <a:alphaModFix/>
          </a:blip>
          <a:srcRect r="56368"/>
          <a:stretch/>
        </p:blipFill>
        <p:spPr>
          <a:xfrm>
            <a:off x="12958625" y="1281250"/>
            <a:ext cx="5329374" cy="82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2"/>
          <p:cNvSpPr txBox="1"/>
          <p:nvPr/>
        </p:nvSpPr>
        <p:spPr>
          <a:xfrm rot="5400000">
            <a:off x="7056137" y="3531071"/>
            <a:ext cx="8229600" cy="3224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4002"/>
              </a:lnSpc>
            </a:pPr>
            <a:r>
              <a:rPr lang="en-US" sz="8450" b="1" dirty="0">
                <a:solidFill>
                  <a:srgbClr val="D4D4D4"/>
                </a:solidFill>
                <a:latin typeface="Oswald"/>
              </a:rPr>
              <a:t>RELACIONAMENTO COM OS CLIENTES</a:t>
            </a:r>
          </a:p>
        </p:txBody>
      </p:sp>
      <p:sp>
        <p:nvSpPr>
          <p:cNvPr id="232" name="Google Shape;232;p22"/>
          <p:cNvSpPr txBox="1"/>
          <p:nvPr/>
        </p:nvSpPr>
        <p:spPr>
          <a:xfrm>
            <a:off x="15715839" y="4432942"/>
            <a:ext cx="1333580" cy="171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0B0F0"/>
                </a:solidFill>
                <a:latin typeface="Oswald"/>
              </a:rPr>
              <a:t>05</a:t>
            </a:r>
          </a:p>
        </p:txBody>
      </p:sp>
      <p:pic>
        <p:nvPicPr>
          <p:cNvPr id="5" name="Gráfico 4" descr="Sala de reuniões com preenchimento sólido">
            <a:extLst>
              <a:ext uri="{FF2B5EF4-FFF2-40B4-BE49-F238E27FC236}">
                <a16:creationId xmlns:a16="http://schemas.microsoft.com/office/drawing/2014/main" id="{C17ABD97-135E-3732-4443-103B42E8D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48008" y="830944"/>
            <a:ext cx="9156031" cy="912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8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358;p30" descr="Forma, Retângulo&#10;&#10;Descrição gerada automaticamente">
            <a:extLst>
              <a:ext uri="{FF2B5EF4-FFF2-40B4-BE49-F238E27FC236}">
                <a16:creationId xmlns:a16="http://schemas.microsoft.com/office/drawing/2014/main" id="{7950B405-ABC6-BB17-1DC8-6B645D98ED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138"/>
          <a:stretch/>
        </p:blipFill>
        <p:spPr>
          <a:xfrm>
            <a:off x="0" y="2137351"/>
            <a:ext cx="25318528" cy="693374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61;p30">
            <a:extLst>
              <a:ext uri="{FF2B5EF4-FFF2-40B4-BE49-F238E27FC236}">
                <a16:creationId xmlns:a16="http://schemas.microsoft.com/office/drawing/2014/main" id="{C254D412-C6A4-6FC3-C763-70F910A26EF9}"/>
              </a:ext>
            </a:extLst>
          </p:cNvPr>
          <p:cNvSpPr txBox="1"/>
          <p:nvPr/>
        </p:nvSpPr>
        <p:spPr>
          <a:xfrm>
            <a:off x="3711673" y="128233"/>
            <a:ext cx="10287000" cy="2322338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4000"/>
              </a:lnSpc>
            </a:pPr>
            <a:r>
              <a:rPr lang="en-US" sz="5500" b="1" dirty="0">
                <a:solidFill>
                  <a:srgbClr val="0070C0"/>
                </a:solidFill>
                <a:latin typeface="Oswald"/>
              </a:rPr>
              <a:t>RELACIONAMENTO COM OS CLIENTES 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2BFB136-CCC0-0356-539D-DA0FF57498A3}"/>
              </a:ext>
            </a:extLst>
          </p:cNvPr>
          <p:cNvSpPr txBox="1"/>
          <p:nvPr/>
        </p:nvSpPr>
        <p:spPr>
          <a:xfrm>
            <a:off x="2631908" y="4271210"/>
            <a:ext cx="13654754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Aft>
                <a:spcPts val="600"/>
              </a:spcAft>
              <a:buFont typeface="Wingdings"/>
              <a:buChar char="Ø"/>
            </a:pPr>
            <a:r>
              <a:rPr lang="pt-BR" sz="3500" dirty="0">
                <a:solidFill>
                  <a:schemeClr val="bg1"/>
                </a:solidFill>
                <a:latin typeface="Oswald"/>
                <a:ea typeface="Verdana"/>
              </a:rPr>
              <a:t>SISTEMA DE FILTROS (CUSTO, DISTÂNCIA, NOTA DO PRESTADOR DE SERVIÇOS)</a:t>
            </a:r>
            <a:endParaRPr lang="pt-BR" sz="3500">
              <a:solidFill>
                <a:schemeClr val="bg1"/>
              </a:solidFill>
              <a:latin typeface="Oswald"/>
            </a:endParaRPr>
          </a:p>
          <a:p>
            <a:pPr marL="457200" indent="-457200">
              <a:spcAft>
                <a:spcPts val="600"/>
              </a:spcAft>
              <a:buFont typeface="Wingdings"/>
              <a:buChar char="Ø"/>
            </a:pPr>
            <a:r>
              <a:rPr lang="pt-BR" sz="3500" dirty="0">
                <a:solidFill>
                  <a:schemeClr val="bg1"/>
                </a:solidFill>
                <a:latin typeface="Oswald"/>
                <a:ea typeface="Verdana"/>
              </a:rPr>
              <a:t>SERVIÇOS DE ATENDIMENTO AO CLIENTE</a:t>
            </a:r>
            <a:endParaRPr lang="pt-BR" sz="3500">
              <a:solidFill>
                <a:schemeClr val="bg1"/>
              </a:solidFill>
            </a:endParaRPr>
          </a:p>
          <a:p>
            <a:pPr marL="457200" indent="-457200">
              <a:spcAft>
                <a:spcPts val="600"/>
              </a:spcAft>
              <a:buFont typeface="Wingdings"/>
              <a:buChar char="Ø"/>
            </a:pPr>
            <a:r>
              <a:rPr lang="pt-BR" sz="3500" dirty="0">
                <a:solidFill>
                  <a:schemeClr val="bg1"/>
                </a:solidFill>
                <a:latin typeface="Oswald"/>
                <a:ea typeface="Verdana"/>
              </a:rPr>
              <a:t>ACOMPANHAMENTO DE PERTO DO FEEDBACK DOS SERVIÇOS PRESTADOS</a:t>
            </a:r>
            <a:endParaRPr lang="pt-BR" sz="3500">
              <a:solidFill>
                <a:schemeClr val="bg1"/>
              </a:solidFill>
            </a:endParaRPr>
          </a:p>
          <a:p>
            <a:pPr algn="ctr"/>
            <a:endParaRPr lang="pt-BR" sz="2000" dirty="0">
              <a:solidFill>
                <a:schemeClr val="bg1"/>
              </a:solidFill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678500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2"/>
          <p:cNvPicPr preferRelativeResize="0"/>
          <p:nvPr/>
        </p:nvPicPr>
        <p:blipFill rotWithShape="1">
          <a:blip r:embed="rId3">
            <a:alphaModFix/>
          </a:blip>
          <a:srcRect l="25138"/>
          <a:stretch/>
        </p:blipFill>
        <p:spPr>
          <a:xfrm>
            <a:off x="0" y="1281250"/>
            <a:ext cx="9144002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 rotWithShape="1">
          <a:blip r:embed="rId3">
            <a:alphaModFix/>
          </a:blip>
          <a:srcRect r="56368"/>
          <a:stretch/>
        </p:blipFill>
        <p:spPr>
          <a:xfrm>
            <a:off x="12958625" y="1281250"/>
            <a:ext cx="5329374" cy="82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2"/>
          <p:cNvSpPr txBox="1"/>
          <p:nvPr/>
        </p:nvSpPr>
        <p:spPr>
          <a:xfrm rot="5400000">
            <a:off x="7056137" y="4337285"/>
            <a:ext cx="8229600" cy="161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4002"/>
              </a:lnSpc>
            </a:pPr>
            <a:r>
              <a:rPr lang="en-US" sz="8450" b="1" dirty="0">
                <a:solidFill>
                  <a:srgbClr val="D4D4D4"/>
                </a:solidFill>
                <a:latin typeface="Oswald"/>
              </a:rPr>
              <a:t>FLUXO DE CAIXA</a:t>
            </a:r>
          </a:p>
        </p:txBody>
      </p:sp>
      <p:sp>
        <p:nvSpPr>
          <p:cNvPr id="232" name="Google Shape;232;p22"/>
          <p:cNvSpPr txBox="1"/>
          <p:nvPr/>
        </p:nvSpPr>
        <p:spPr>
          <a:xfrm>
            <a:off x="15715839" y="4432942"/>
            <a:ext cx="1333580" cy="171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0B0F0"/>
                </a:solidFill>
                <a:latin typeface="Oswald"/>
              </a:rPr>
              <a:t>06</a:t>
            </a:r>
          </a:p>
        </p:txBody>
      </p:sp>
      <p:pic>
        <p:nvPicPr>
          <p:cNvPr id="2" name="Gráfico 1" descr="Transferência1 com preenchimento sólido">
            <a:extLst>
              <a:ext uri="{FF2B5EF4-FFF2-40B4-BE49-F238E27FC236}">
                <a16:creationId xmlns:a16="http://schemas.microsoft.com/office/drawing/2014/main" id="{672F7181-8226-BDE7-0402-A4D033BF3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682" y="1949116"/>
            <a:ext cx="7591925" cy="757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96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358;p30" descr="Forma, Retângulo&#10;&#10;Descrição gerada automaticamente">
            <a:extLst>
              <a:ext uri="{FF2B5EF4-FFF2-40B4-BE49-F238E27FC236}">
                <a16:creationId xmlns:a16="http://schemas.microsoft.com/office/drawing/2014/main" id="{7950B405-ABC6-BB17-1DC8-6B645D98ED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138"/>
          <a:stretch/>
        </p:blipFill>
        <p:spPr>
          <a:xfrm>
            <a:off x="0" y="2020453"/>
            <a:ext cx="25318528" cy="693374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61;p30">
            <a:extLst>
              <a:ext uri="{FF2B5EF4-FFF2-40B4-BE49-F238E27FC236}">
                <a16:creationId xmlns:a16="http://schemas.microsoft.com/office/drawing/2014/main" id="{C254D412-C6A4-6FC3-C763-70F910A26EF9}"/>
              </a:ext>
            </a:extLst>
          </p:cNvPr>
          <p:cNvSpPr txBox="1"/>
          <p:nvPr/>
        </p:nvSpPr>
        <p:spPr>
          <a:xfrm>
            <a:off x="3750639" y="388006"/>
            <a:ext cx="10287000" cy="1646763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4000"/>
              </a:lnSpc>
            </a:pPr>
            <a:r>
              <a:rPr lang="en-US" sz="7800" b="1" dirty="0">
                <a:solidFill>
                  <a:srgbClr val="0070C0"/>
                </a:solidFill>
                <a:latin typeface="Oswald"/>
              </a:rPr>
              <a:t>FLUXO DE CAIXA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2BFB136-CCC0-0356-539D-DA0FF57498A3}"/>
              </a:ext>
            </a:extLst>
          </p:cNvPr>
          <p:cNvSpPr txBox="1"/>
          <p:nvPr/>
        </p:nvSpPr>
        <p:spPr>
          <a:xfrm>
            <a:off x="2322889" y="3221852"/>
            <a:ext cx="13654754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Oswald"/>
              </a:rPr>
              <a:t>Receitas de vendas são cruciais para o fluxo de caixa. Gerenciar os pagamentos dos clientes é vital, incluindo políticas de crédito e monitoramento de contas a receber para agilizar os recebimentos.</a:t>
            </a:r>
            <a:endParaRPr lang="pt-BR" dirty="0">
              <a:solidFill>
                <a:schemeClr val="bg1"/>
              </a:solidFill>
              <a:latin typeface="Oswald"/>
            </a:endParaRPr>
          </a:p>
          <a:p>
            <a:pPr algn="ctr"/>
            <a:endParaRPr lang="pt-BR" sz="3200" dirty="0">
              <a:solidFill>
                <a:schemeClr val="bg1"/>
              </a:solidFill>
              <a:latin typeface="Oswald"/>
            </a:endParaRPr>
          </a:p>
          <a:p>
            <a:pPr marL="457200" indent="-457200" algn="ctr">
              <a:buFont typeface="Wingdings"/>
              <a:buChar char="Ø"/>
            </a:pPr>
            <a:r>
              <a:rPr lang="pt-BR" sz="3200" dirty="0">
                <a:solidFill>
                  <a:schemeClr val="bg1"/>
                </a:solidFill>
                <a:latin typeface="Oswald"/>
              </a:rPr>
              <a:t>Receita bruta</a:t>
            </a:r>
          </a:p>
          <a:p>
            <a:pPr marL="457200" indent="-457200" algn="ctr">
              <a:buFont typeface="Wingdings"/>
              <a:buChar char="Ø"/>
            </a:pPr>
            <a:r>
              <a:rPr lang="pt-BR" sz="3200" dirty="0">
                <a:solidFill>
                  <a:schemeClr val="bg1"/>
                </a:solidFill>
                <a:latin typeface="Oswald"/>
              </a:rPr>
              <a:t>Receita Liquida </a:t>
            </a:r>
          </a:p>
          <a:p>
            <a:pPr marL="457200" indent="-457200" algn="ctr">
              <a:buFont typeface="Wingdings"/>
              <a:buChar char="Ø"/>
            </a:pPr>
            <a:endParaRPr lang="pt-BR" sz="3200" dirty="0">
              <a:solidFill>
                <a:schemeClr val="bg1"/>
              </a:solidFill>
              <a:latin typeface="Oswald"/>
            </a:endParaRPr>
          </a:p>
          <a:p>
            <a:pPr algn="ctr"/>
            <a:r>
              <a:rPr lang="pt-BR" sz="3200" dirty="0">
                <a:solidFill>
                  <a:schemeClr val="bg1"/>
                </a:solidFill>
                <a:latin typeface="Oswald"/>
              </a:rPr>
              <a:t>A análise de receita é vital para avaliar o desempenho financeiro e orientar decisões estratégicas, como ajustes de preços ou expansão para novos mercados.</a:t>
            </a:r>
          </a:p>
        </p:txBody>
      </p:sp>
    </p:spTree>
    <p:extLst>
      <p:ext uri="{BB962C8B-B14F-4D97-AF65-F5344CB8AC3E}">
        <p14:creationId xmlns:p14="http://schemas.microsoft.com/office/powerpoint/2010/main" val="3646871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2"/>
          <p:cNvPicPr preferRelativeResize="0"/>
          <p:nvPr/>
        </p:nvPicPr>
        <p:blipFill rotWithShape="1">
          <a:blip r:embed="rId3">
            <a:alphaModFix/>
          </a:blip>
          <a:srcRect l="25138"/>
          <a:stretch/>
        </p:blipFill>
        <p:spPr>
          <a:xfrm>
            <a:off x="0" y="1281250"/>
            <a:ext cx="9144002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 rotWithShape="1">
          <a:blip r:embed="rId3">
            <a:alphaModFix/>
          </a:blip>
          <a:srcRect r="56368"/>
          <a:stretch/>
        </p:blipFill>
        <p:spPr>
          <a:xfrm>
            <a:off x="12958625" y="1281250"/>
            <a:ext cx="5329374" cy="82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2"/>
          <p:cNvSpPr txBox="1"/>
          <p:nvPr/>
        </p:nvSpPr>
        <p:spPr>
          <a:xfrm rot="5400000">
            <a:off x="7056137" y="4337285"/>
            <a:ext cx="8229600" cy="161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4002"/>
              </a:lnSpc>
            </a:pPr>
            <a:r>
              <a:rPr lang="en-US" sz="8450" b="1" dirty="0">
                <a:solidFill>
                  <a:srgbClr val="D4D4D4"/>
                </a:solidFill>
                <a:latin typeface="Oswald"/>
              </a:rPr>
              <a:t>RECURSOS CHAVE </a:t>
            </a:r>
          </a:p>
        </p:txBody>
      </p:sp>
      <p:sp>
        <p:nvSpPr>
          <p:cNvPr id="232" name="Google Shape;232;p22"/>
          <p:cNvSpPr txBox="1"/>
          <p:nvPr/>
        </p:nvSpPr>
        <p:spPr>
          <a:xfrm>
            <a:off x="15715839" y="4432942"/>
            <a:ext cx="1333580" cy="171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0B0F0"/>
                </a:solidFill>
                <a:latin typeface="Oswald"/>
              </a:rPr>
              <a:t>07</a:t>
            </a:r>
          </a:p>
        </p:txBody>
      </p:sp>
      <p:pic>
        <p:nvPicPr>
          <p:cNvPr id="4" name="Gráfico 3" descr="Ferramentas com preenchimento sólido">
            <a:extLst>
              <a:ext uri="{FF2B5EF4-FFF2-40B4-BE49-F238E27FC236}">
                <a16:creationId xmlns:a16="http://schemas.microsoft.com/office/drawing/2014/main" id="{D7C0AD85-E07F-2B61-6B5B-F08D6070C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590" y="2295024"/>
            <a:ext cx="6524123" cy="652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13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358;p30" descr="Forma, Retângulo&#10;&#10;Descrição gerada automaticamente">
            <a:extLst>
              <a:ext uri="{FF2B5EF4-FFF2-40B4-BE49-F238E27FC236}">
                <a16:creationId xmlns:a16="http://schemas.microsoft.com/office/drawing/2014/main" id="{7950B405-ABC6-BB17-1DC8-6B645D98ED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138"/>
          <a:stretch/>
        </p:blipFill>
        <p:spPr>
          <a:xfrm>
            <a:off x="0" y="2020453"/>
            <a:ext cx="25318528" cy="693374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61;p30">
            <a:extLst>
              <a:ext uri="{FF2B5EF4-FFF2-40B4-BE49-F238E27FC236}">
                <a16:creationId xmlns:a16="http://schemas.microsoft.com/office/drawing/2014/main" id="{C254D412-C6A4-6FC3-C763-70F910A26EF9}"/>
              </a:ext>
            </a:extLst>
          </p:cNvPr>
          <p:cNvSpPr txBox="1"/>
          <p:nvPr/>
        </p:nvSpPr>
        <p:spPr>
          <a:xfrm>
            <a:off x="3750639" y="388006"/>
            <a:ext cx="10287000" cy="1646763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4000"/>
              </a:lnSpc>
            </a:pPr>
            <a:r>
              <a:rPr lang="en-US" sz="7800" b="1" dirty="0">
                <a:solidFill>
                  <a:srgbClr val="0070C0"/>
                </a:solidFill>
                <a:latin typeface="Oswald"/>
              </a:rPr>
              <a:t>RECURSOS CHAVE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2BFB136-CCC0-0356-539D-DA0FF57498A3}"/>
              </a:ext>
            </a:extLst>
          </p:cNvPr>
          <p:cNvSpPr txBox="1"/>
          <p:nvPr/>
        </p:nvSpPr>
        <p:spPr>
          <a:xfrm>
            <a:off x="2829092" y="3871828"/>
            <a:ext cx="13654754" cy="34009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Aft>
                <a:spcPts val="600"/>
              </a:spcAft>
              <a:buFont typeface="Wingdings"/>
              <a:buChar char="Ø"/>
            </a:pPr>
            <a:r>
              <a:rPr lang="pt-BR" sz="3200" dirty="0">
                <a:solidFill>
                  <a:schemeClr val="bg1"/>
                </a:solidFill>
                <a:latin typeface="Oswald"/>
                <a:ea typeface="Verdana"/>
              </a:rPr>
              <a:t>O aplicativo e a web para conectar prestadores de serviço e contratantes.</a:t>
            </a:r>
            <a:endParaRPr lang="pt-BR" sz="3200" dirty="0">
              <a:solidFill>
                <a:schemeClr val="bg1"/>
              </a:solidFill>
            </a:endParaRPr>
          </a:p>
          <a:p>
            <a:pPr marL="457200" indent="-457200">
              <a:spcAft>
                <a:spcPts val="600"/>
              </a:spcAft>
              <a:buFont typeface="Wingdings"/>
              <a:buChar char="Ø"/>
            </a:pPr>
            <a:r>
              <a:rPr lang="pt-BR" sz="3200" dirty="0">
                <a:solidFill>
                  <a:schemeClr val="bg1"/>
                </a:solidFill>
                <a:latin typeface="Oswald"/>
                <a:ea typeface="Verdana"/>
              </a:rPr>
              <a:t>Base de usuários.</a:t>
            </a:r>
          </a:p>
          <a:p>
            <a:pPr marL="457200" indent="-457200">
              <a:spcAft>
                <a:spcPts val="600"/>
              </a:spcAft>
              <a:buFont typeface="Wingdings"/>
              <a:buChar char="Ø"/>
            </a:pPr>
            <a:r>
              <a:rPr lang="pt-BR" sz="3200" dirty="0">
                <a:solidFill>
                  <a:schemeClr val="bg1"/>
                </a:solidFill>
                <a:latin typeface="Oswald"/>
                <a:ea typeface="Verdana"/>
              </a:rPr>
              <a:t>Equipe de desenvolvimento.</a:t>
            </a:r>
          </a:p>
          <a:p>
            <a:pPr marL="457200" indent="-457200">
              <a:spcAft>
                <a:spcPts val="600"/>
              </a:spcAft>
              <a:buFont typeface="Wingdings"/>
              <a:buChar char="Ø"/>
            </a:pPr>
            <a:r>
              <a:rPr lang="pt-BR" sz="3200" dirty="0">
                <a:solidFill>
                  <a:schemeClr val="bg1"/>
                </a:solidFill>
                <a:latin typeface="Oswald"/>
                <a:ea typeface="Verdana"/>
              </a:rPr>
              <a:t>Equipe de atendimento ao cliente.</a:t>
            </a:r>
          </a:p>
          <a:p>
            <a:pPr marL="457200" indent="-457200">
              <a:spcAft>
                <a:spcPts val="600"/>
              </a:spcAft>
              <a:buFont typeface="Wingdings"/>
              <a:buChar char="Ø"/>
            </a:pPr>
            <a:r>
              <a:rPr lang="pt-BR" sz="3200" dirty="0">
                <a:solidFill>
                  <a:schemeClr val="bg1"/>
                </a:solidFill>
                <a:latin typeface="Oswald"/>
                <a:ea typeface="Verdana"/>
              </a:rPr>
              <a:t>Domínio de hospedagem na plataforma.</a:t>
            </a:r>
          </a:p>
          <a:p>
            <a:pPr algn="ctr"/>
            <a:endParaRPr lang="pt-BR" sz="3000" dirty="0">
              <a:solidFill>
                <a:schemeClr val="bg1"/>
              </a:solidFill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755328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2"/>
          <p:cNvPicPr preferRelativeResize="0"/>
          <p:nvPr/>
        </p:nvPicPr>
        <p:blipFill rotWithShape="1">
          <a:blip r:embed="rId3">
            <a:alphaModFix/>
          </a:blip>
          <a:srcRect l="25138"/>
          <a:stretch/>
        </p:blipFill>
        <p:spPr>
          <a:xfrm>
            <a:off x="0" y="1281250"/>
            <a:ext cx="9144002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 rotWithShape="1">
          <a:blip r:embed="rId3">
            <a:alphaModFix/>
          </a:blip>
          <a:srcRect r="56368"/>
          <a:stretch/>
        </p:blipFill>
        <p:spPr>
          <a:xfrm>
            <a:off x="12958625" y="1281250"/>
            <a:ext cx="5329374" cy="82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2"/>
          <p:cNvSpPr txBox="1"/>
          <p:nvPr/>
        </p:nvSpPr>
        <p:spPr>
          <a:xfrm rot="5400000">
            <a:off x="7056137" y="4337285"/>
            <a:ext cx="8229600" cy="161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4002"/>
              </a:lnSpc>
            </a:pPr>
            <a:r>
              <a:rPr lang="en-US" sz="8450" b="1" dirty="0">
                <a:solidFill>
                  <a:srgbClr val="D4D4D4"/>
                </a:solidFill>
                <a:latin typeface="Oswald"/>
              </a:rPr>
              <a:t>ATIVIDADE CHAVE </a:t>
            </a:r>
          </a:p>
        </p:txBody>
      </p:sp>
      <p:sp>
        <p:nvSpPr>
          <p:cNvPr id="232" name="Google Shape;232;p22"/>
          <p:cNvSpPr txBox="1"/>
          <p:nvPr/>
        </p:nvSpPr>
        <p:spPr>
          <a:xfrm>
            <a:off x="15715839" y="4432942"/>
            <a:ext cx="1333580" cy="171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0B0F0"/>
                </a:solidFill>
                <a:latin typeface="Oswald"/>
              </a:rPr>
              <a:t>08</a:t>
            </a:r>
          </a:p>
        </p:txBody>
      </p:sp>
      <p:pic>
        <p:nvPicPr>
          <p:cNvPr id="2" name="Gráfico 1" descr="Chave estrutura de tópicos">
            <a:extLst>
              <a:ext uri="{FF2B5EF4-FFF2-40B4-BE49-F238E27FC236}">
                <a16:creationId xmlns:a16="http://schemas.microsoft.com/office/drawing/2014/main" id="{6F86227A-5C70-E54A-50E9-D75764D0F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129" y="2069432"/>
            <a:ext cx="7561846" cy="745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57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358;p30" descr="Forma, Retângulo&#10;&#10;Descrição gerada automaticamente">
            <a:extLst>
              <a:ext uri="{FF2B5EF4-FFF2-40B4-BE49-F238E27FC236}">
                <a16:creationId xmlns:a16="http://schemas.microsoft.com/office/drawing/2014/main" id="{7950B405-ABC6-BB17-1DC8-6B645D98ED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138"/>
          <a:stretch/>
        </p:blipFill>
        <p:spPr>
          <a:xfrm>
            <a:off x="0" y="2020453"/>
            <a:ext cx="25318528" cy="693374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61;p30">
            <a:extLst>
              <a:ext uri="{FF2B5EF4-FFF2-40B4-BE49-F238E27FC236}">
                <a16:creationId xmlns:a16="http://schemas.microsoft.com/office/drawing/2014/main" id="{C254D412-C6A4-6FC3-C763-70F910A26EF9}"/>
              </a:ext>
            </a:extLst>
          </p:cNvPr>
          <p:cNvSpPr txBox="1"/>
          <p:nvPr/>
        </p:nvSpPr>
        <p:spPr>
          <a:xfrm>
            <a:off x="3750639" y="388006"/>
            <a:ext cx="10287000" cy="1646763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4000"/>
              </a:lnSpc>
            </a:pPr>
            <a:r>
              <a:rPr lang="en-US" sz="7800" b="1" dirty="0">
                <a:solidFill>
                  <a:srgbClr val="0070C0"/>
                </a:solidFill>
                <a:latin typeface="Oswald"/>
              </a:rPr>
              <a:t>ATIVIDADE CHAVE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2BFB136-CCC0-0356-539D-DA0FF57498A3}"/>
              </a:ext>
            </a:extLst>
          </p:cNvPr>
          <p:cNvSpPr txBox="1"/>
          <p:nvPr/>
        </p:nvSpPr>
        <p:spPr>
          <a:xfrm>
            <a:off x="2797342" y="3459078"/>
            <a:ext cx="1365475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Oswald"/>
              </a:rPr>
              <a:t> ...</a:t>
            </a:r>
            <a:endParaRPr lang="pt-BR" sz="3000" dirty="0">
              <a:solidFill>
                <a:schemeClr val="bg1"/>
              </a:solidFill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184262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/>
          <p:nvPr/>
        </p:nvSpPr>
        <p:spPr>
          <a:xfrm>
            <a:off x="1011163" y="781366"/>
            <a:ext cx="6475586" cy="6467492"/>
          </a:xfrm>
          <a:custGeom>
            <a:avLst/>
            <a:gdLst/>
            <a:ahLst/>
            <a:cxnLst/>
            <a:rect l="l" t="t" r="r" b="b"/>
            <a:pathLst>
              <a:path w="6475586" h="6467492" extrusionOk="0">
                <a:moveTo>
                  <a:pt x="0" y="0"/>
                </a:moveTo>
                <a:lnTo>
                  <a:pt x="6475586" y="0"/>
                </a:lnTo>
                <a:lnTo>
                  <a:pt x="6475586" y="6467491"/>
                </a:lnTo>
                <a:lnTo>
                  <a:pt x="0" y="6467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9" name="Google Shape;199;p21"/>
          <p:cNvSpPr/>
          <p:nvPr/>
        </p:nvSpPr>
        <p:spPr>
          <a:xfrm>
            <a:off x="8918507" y="352728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5"/>
                </a:lnTo>
                <a:lnTo>
                  <a:pt x="0" y="38358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0" name="Google Shape;200;p21"/>
          <p:cNvSpPr/>
          <p:nvPr/>
        </p:nvSpPr>
        <p:spPr>
          <a:xfrm>
            <a:off x="8918507" y="5190156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6"/>
                </a:lnTo>
                <a:lnTo>
                  <a:pt x="0" y="38358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1" name="Google Shape;201;p21"/>
          <p:cNvSpPr/>
          <p:nvPr/>
        </p:nvSpPr>
        <p:spPr>
          <a:xfrm>
            <a:off x="13436151" y="352728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5"/>
                </a:lnTo>
                <a:lnTo>
                  <a:pt x="0" y="38358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2" name="Google Shape;202;p21"/>
          <p:cNvSpPr/>
          <p:nvPr/>
        </p:nvSpPr>
        <p:spPr>
          <a:xfrm>
            <a:off x="13436151" y="5190156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6"/>
                </a:lnTo>
                <a:lnTo>
                  <a:pt x="0" y="38358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3" name="Google Shape;203;p21"/>
          <p:cNvSpPr/>
          <p:nvPr/>
        </p:nvSpPr>
        <p:spPr>
          <a:xfrm>
            <a:off x="1550421" y="1214479"/>
            <a:ext cx="5378019" cy="5554418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1"/>
          <p:cNvSpPr/>
          <p:nvPr/>
        </p:nvSpPr>
        <p:spPr>
          <a:xfrm>
            <a:off x="9238343" y="609608"/>
            <a:ext cx="3189717" cy="3294339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"/>
          <p:cNvSpPr/>
          <p:nvPr/>
        </p:nvSpPr>
        <p:spPr>
          <a:xfrm>
            <a:off x="9257715" y="5447037"/>
            <a:ext cx="3460938" cy="3333084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13755987" y="609608"/>
            <a:ext cx="3189717" cy="3294339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1"/>
          <p:cNvSpPr/>
          <p:nvPr/>
        </p:nvSpPr>
        <p:spPr>
          <a:xfrm>
            <a:off x="13755987" y="5447037"/>
            <a:ext cx="3189717" cy="3294339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1"/>
          <p:cNvSpPr txBox="1"/>
          <p:nvPr/>
        </p:nvSpPr>
        <p:spPr>
          <a:xfrm>
            <a:off x="1195412" y="7564460"/>
            <a:ext cx="6107088" cy="1526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4002"/>
              </a:lnSpc>
            </a:pPr>
            <a:r>
              <a:rPr lang="en-US" sz="8000" b="1">
                <a:solidFill>
                  <a:srgbClr val="D4D4D4"/>
                </a:solidFill>
                <a:latin typeface="Oswald"/>
              </a:rPr>
              <a:t>NOSSA EQUIPE</a:t>
            </a:r>
          </a:p>
        </p:txBody>
      </p:sp>
      <p:sp>
        <p:nvSpPr>
          <p:cNvPr id="209" name="Google Shape;209;p21"/>
          <p:cNvSpPr txBox="1"/>
          <p:nvPr/>
        </p:nvSpPr>
        <p:spPr>
          <a:xfrm>
            <a:off x="1975724" y="1754145"/>
            <a:ext cx="1914686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9958"/>
              </a:lnSpc>
            </a:pPr>
            <a:r>
              <a:rPr lang="en-US" sz="2400">
                <a:solidFill>
                  <a:srgbClr val="00B0F0"/>
                </a:solidFill>
                <a:latin typeface="Titillium Web"/>
              </a:rPr>
              <a:t>Scrum Master</a:t>
            </a:r>
          </a:p>
        </p:txBody>
      </p:sp>
      <p:sp>
        <p:nvSpPr>
          <p:cNvPr id="210" name="Google Shape;210;p21"/>
          <p:cNvSpPr txBox="1"/>
          <p:nvPr/>
        </p:nvSpPr>
        <p:spPr>
          <a:xfrm>
            <a:off x="1975723" y="1434363"/>
            <a:ext cx="2572403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9958"/>
              </a:lnSpc>
            </a:pPr>
            <a:r>
              <a:rPr lang="en-US" sz="2400" b="1">
                <a:solidFill>
                  <a:srgbClr val="D4D4D4"/>
                </a:solidFill>
                <a:latin typeface="Titillium Web"/>
              </a:rPr>
              <a:t>Leandro Tavares</a:t>
            </a:r>
          </a:p>
        </p:txBody>
      </p:sp>
      <p:sp>
        <p:nvSpPr>
          <p:cNvPr id="211" name="Google Shape;211;p21"/>
          <p:cNvSpPr txBox="1"/>
          <p:nvPr/>
        </p:nvSpPr>
        <p:spPr>
          <a:xfrm>
            <a:off x="9347665" y="4460541"/>
            <a:ext cx="272845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9958"/>
              </a:lnSpc>
            </a:pPr>
            <a:r>
              <a:rPr lang="en-US" sz="2400">
                <a:solidFill>
                  <a:srgbClr val="00B0F0"/>
                </a:solidFill>
                <a:latin typeface="Titillium Web"/>
                <a:sym typeface="Titillium Web"/>
              </a:rPr>
              <a:t>Product Owner</a:t>
            </a:r>
            <a:endParaRPr err="1">
              <a:solidFill>
                <a:srgbClr val="00B0F0"/>
              </a:solidFill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9270436" y="4014847"/>
            <a:ext cx="2680523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9958"/>
              </a:lnSpc>
            </a:pPr>
            <a:r>
              <a:rPr lang="en-US" sz="2400" b="1">
                <a:solidFill>
                  <a:srgbClr val="D4D4D4"/>
                </a:solidFill>
                <a:latin typeface="Titillium Web"/>
              </a:rPr>
              <a:t>Beatriz Fernandes</a:t>
            </a:r>
          </a:p>
        </p:txBody>
      </p:sp>
      <p:sp>
        <p:nvSpPr>
          <p:cNvPr id="216" name="Google Shape;216;p21"/>
          <p:cNvSpPr txBox="1"/>
          <p:nvPr/>
        </p:nvSpPr>
        <p:spPr>
          <a:xfrm>
            <a:off x="9301328" y="8790492"/>
            <a:ext cx="2278928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9958"/>
              </a:lnSpc>
            </a:pPr>
            <a:r>
              <a:rPr lang="en-US" sz="2400" b="1">
                <a:solidFill>
                  <a:srgbClr val="D4D4D4"/>
                </a:solidFill>
                <a:latin typeface="Titillium Web"/>
                <a:sym typeface="Titillium Web"/>
              </a:rPr>
              <a:t>Rafael Barbosa</a:t>
            </a:r>
            <a:endParaRPr lang="en-US" sz="2400" b="1">
              <a:solidFill>
                <a:srgbClr val="D4D4D4"/>
              </a:solidFill>
              <a:latin typeface="Titillium Web"/>
            </a:endParaRPr>
          </a:p>
        </p:txBody>
      </p:sp>
      <p:sp>
        <p:nvSpPr>
          <p:cNvPr id="217" name="Google Shape;217;p21"/>
          <p:cNvSpPr txBox="1"/>
          <p:nvPr/>
        </p:nvSpPr>
        <p:spPr>
          <a:xfrm>
            <a:off x="13788079" y="4030293"/>
            <a:ext cx="2788644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9958"/>
              </a:lnSpc>
            </a:pPr>
            <a:r>
              <a:rPr lang="en-US" sz="2400" b="1">
                <a:solidFill>
                  <a:srgbClr val="D4D4D4"/>
                </a:solidFill>
                <a:latin typeface="Titillium Web"/>
              </a:rPr>
              <a:t>Alexandre Rodrigues</a:t>
            </a:r>
          </a:p>
        </p:txBody>
      </p:sp>
      <p:sp>
        <p:nvSpPr>
          <p:cNvPr id="218" name="Google Shape;218;p21"/>
          <p:cNvSpPr txBox="1"/>
          <p:nvPr/>
        </p:nvSpPr>
        <p:spPr>
          <a:xfrm>
            <a:off x="13818971" y="8821384"/>
            <a:ext cx="2124468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9958"/>
              </a:lnSpc>
            </a:pPr>
            <a:r>
              <a:rPr lang="en-US" sz="2400" b="1">
                <a:solidFill>
                  <a:srgbClr val="D4D4D4"/>
                </a:solidFill>
                <a:latin typeface="Titillium Web"/>
                <a:sym typeface="Titillium Web"/>
              </a:rPr>
              <a:t>Samara Larissa</a:t>
            </a:r>
            <a:endParaRPr lang="en-US" sz="2400" b="1">
              <a:solidFill>
                <a:srgbClr val="D4D4D4"/>
              </a:solidFill>
              <a:latin typeface="Titillium Web"/>
            </a:endParaRPr>
          </a:p>
        </p:txBody>
      </p:sp>
      <p:pic>
        <p:nvPicPr>
          <p:cNvPr id="4" name="Imagem 3" descr="Foto em preto e branco de pessoa olhando para a câmera&#10;&#10;Descrição gerada automaticamente">
            <a:extLst>
              <a:ext uri="{FF2B5EF4-FFF2-40B4-BE49-F238E27FC236}">
                <a16:creationId xmlns:a16="http://schemas.microsoft.com/office/drawing/2014/main" id="{EBAFABD6-313D-47F0-D7A0-55700C1AD5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323" t="112" r="2031" b="4467"/>
          <a:stretch/>
        </p:blipFill>
        <p:spPr>
          <a:xfrm>
            <a:off x="2112631" y="1889866"/>
            <a:ext cx="4942018" cy="4798900"/>
          </a:xfrm>
          <a:prstGeom prst="rect">
            <a:avLst/>
          </a:prstGeom>
        </p:spPr>
      </p:pic>
      <p:pic>
        <p:nvPicPr>
          <p:cNvPr id="8" name="Imagem 7" descr="Foto em preto e branco de pessoa olhando para a câmera&#10;&#10;Descrição gerada automaticamente">
            <a:extLst>
              <a:ext uri="{FF2B5EF4-FFF2-40B4-BE49-F238E27FC236}">
                <a16:creationId xmlns:a16="http://schemas.microsoft.com/office/drawing/2014/main" id="{319C7145-41CD-D3CF-2E4D-E80941A80E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62000"/>
                    </a14:imgEffect>
                    <a14:imgEffect>
                      <a14:brightnessContrast bright="-19000" contrast="1000"/>
                    </a14:imgEffect>
                  </a14:imgLayer>
                </a14:imgProps>
              </a:ext>
            </a:extLst>
          </a:blip>
          <a:srcRect l="-1154" r="1910" b="23904"/>
          <a:stretch/>
        </p:blipFill>
        <p:spPr>
          <a:xfrm>
            <a:off x="9352055" y="4031673"/>
            <a:ext cx="2702428" cy="4679467"/>
          </a:xfrm>
          <a:prstGeom prst="rect">
            <a:avLst/>
          </a:prstGeom>
        </p:spPr>
      </p:pic>
      <p:pic>
        <p:nvPicPr>
          <p:cNvPr id="10" name="Imagem 9" descr="Imagem em preto e branco de mulher com cabelos longos&#10;&#10;Descrição gerada automaticamente">
            <a:extLst>
              <a:ext uri="{FF2B5EF4-FFF2-40B4-BE49-F238E27FC236}">
                <a16:creationId xmlns:a16="http://schemas.microsoft.com/office/drawing/2014/main" id="{C91FB643-EF39-C835-FB6F-0DD2F5D082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-29000" contrast="-15000"/>
                    </a14:imgEffect>
                  </a14:imgLayer>
                </a14:imgProps>
              </a:ext>
            </a:extLst>
          </a:blip>
          <a:srcRect l="-1823" t="-556" r="1973" b="15800"/>
          <a:stretch/>
        </p:blipFill>
        <p:spPr>
          <a:xfrm>
            <a:off x="9357945" y="152764"/>
            <a:ext cx="2703363" cy="3845869"/>
          </a:xfrm>
          <a:prstGeom prst="rect">
            <a:avLst/>
          </a:prstGeom>
        </p:spPr>
      </p:pic>
      <p:pic>
        <p:nvPicPr>
          <p:cNvPr id="14" name="Imagem 13" descr="Foto preta e branca de mulher posando para foto&#10;&#10;Descrição gerada automaticamente">
            <a:extLst>
              <a:ext uri="{FF2B5EF4-FFF2-40B4-BE49-F238E27FC236}">
                <a16:creationId xmlns:a16="http://schemas.microsoft.com/office/drawing/2014/main" id="{8D0C0B3F-A3BA-4297-8AED-5329BC4287D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5000" contrast="-25000"/>
                    </a14:imgEffect>
                  </a14:imgLayer>
                </a14:imgProps>
              </a:ext>
            </a:extLst>
          </a:blip>
          <a:srcRect l="38264" t="13183" r="25402" b="51985"/>
          <a:stretch/>
        </p:blipFill>
        <p:spPr>
          <a:xfrm>
            <a:off x="14144843" y="5340001"/>
            <a:ext cx="2080201" cy="3396043"/>
          </a:xfrm>
          <a:prstGeom prst="rect">
            <a:avLst/>
          </a:prstGeom>
        </p:spPr>
      </p:pic>
      <p:pic>
        <p:nvPicPr>
          <p:cNvPr id="2" name="Imagem 1" descr="Foto preta e branca de homem com óculos de grau&#10;&#10;Descrição gerada automaticamente">
            <a:extLst>
              <a:ext uri="{FF2B5EF4-FFF2-40B4-BE49-F238E27FC236}">
                <a16:creationId xmlns:a16="http://schemas.microsoft.com/office/drawing/2014/main" id="{07495DE1-4C62-3C0D-D523-7CF0949C52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4000" contrast="-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45243" y="487755"/>
            <a:ext cx="2441118" cy="341252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2"/>
          <p:cNvPicPr preferRelativeResize="0"/>
          <p:nvPr/>
        </p:nvPicPr>
        <p:blipFill rotWithShape="1">
          <a:blip r:embed="rId3">
            <a:alphaModFix/>
          </a:blip>
          <a:srcRect l="25138"/>
          <a:stretch/>
        </p:blipFill>
        <p:spPr>
          <a:xfrm>
            <a:off x="0" y="1281250"/>
            <a:ext cx="9144002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 rotWithShape="1">
          <a:blip r:embed="rId3">
            <a:alphaModFix/>
          </a:blip>
          <a:srcRect r="56368"/>
          <a:stretch/>
        </p:blipFill>
        <p:spPr>
          <a:xfrm>
            <a:off x="12958625" y="1281250"/>
            <a:ext cx="5329374" cy="82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2"/>
          <p:cNvSpPr txBox="1"/>
          <p:nvPr/>
        </p:nvSpPr>
        <p:spPr>
          <a:xfrm rot="5400000">
            <a:off x="7056137" y="3531071"/>
            <a:ext cx="8229600" cy="3224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4002"/>
              </a:lnSpc>
            </a:pPr>
            <a:r>
              <a:rPr lang="en-US" sz="8450" b="1" dirty="0">
                <a:solidFill>
                  <a:srgbClr val="D4D4D4"/>
                </a:solidFill>
                <a:latin typeface="Oswald"/>
              </a:rPr>
              <a:t>PARCEIROS CHAVE </a:t>
            </a:r>
          </a:p>
        </p:txBody>
      </p:sp>
      <p:sp>
        <p:nvSpPr>
          <p:cNvPr id="232" name="Google Shape;232;p22"/>
          <p:cNvSpPr txBox="1"/>
          <p:nvPr/>
        </p:nvSpPr>
        <p:spPr>
          <a:xfrm>
            <a:off x="15715839" y="4432942"/>
            <a:ext cx="1333580" cy="171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0B0F0"/>
                </a:solidFill>
                <a:latin typeface="Oswald"/>
              </a:rPr>
              <a:t>09</a:t>
            </a:r>
          </a:p>
        </p:txBody>
      </p:sp>
      <p:pic>
        <p:nvPicPr>
          <p:cNvPr id="3" name="Gráfico 2" descr="Aperto de mão estrutura de tópicos">
            <a:extLst>
              <a:ext uri="{FF2B5EF4-FFF2-40B4-BE49-F238E27FC236}">
                <a16:creationId xmlns:a16="http://schemas.microsoft.com/office/drawing/2014/main" id="{10F4D8A6-086A-DD04-B286-EAF0816C3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015" y="1858879"/>
            <a:ext cx="8389018" cy="8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89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358;p30" descr="Forma, Retângulo&#10;&#10;Descrição gerada automaticamente">
            <a:extLst>
              <a:ext uri="{FF2B5EF4-FFF2-40B4-BE49-F238E27FC236}">
                <a16:creationId xmlns:a16="http://schemas.microsoft.com/office/drawing/2014/main" id="{7950B405-ABC6-BB17-1DC8-6B645D98ED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138"/>
          <a:stretch/>
        </p:blipFill>
        <p:spPr>
          <a:xfrm>
            <a:off x="0" y="2020453"/>
            <a:ext cx="25318528" cy="693374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61;p30">
            <a:extLst>
              <a:ext uri="{FF2B5EF4-FFF2-40B4-BE49-F238E27FC236}">
                <a16:creationId xmlns:a16="http://schemas.microsoft.com/office/drawing/2014/main" id="{C254D412-C6A4-6FC3-C763-70F910A26EF9}"/>
              </a:ext>
            </a:extLst>
          </p:cNvPr>
          <p:cNvSpPr txBox="1"/>
          <p:nvPr/>
        </p:nvSpPr>
        <p:spPr>
          <a:xfrm>
            <a:off x="3750639" y="388006"/>
            <a:ext cx="10287000" cy="1646763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4000"/>
              </a:lnSpc>
            </a:pPr>
            <a:r>
              <a:rPr lang="en-US" sz="7800" b="1" dirty="0">
                <a:solidFill>
                  <a:srgbClr val="0070C0"/>
                </a:solidFill>
                <a:latin typeface="Oswald"/>
              </a:rPr>
              <a:t>ATIVIDADE CHAVE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2BFB136-CCC0-0356-539D-DA0FF57498A3}"/>
              </a:ext>
            </a:extLst>
          </p:cNvPr>
          <p:cNvSpPr txBox="1"/>
          <p:nvPr/>
        </p:nvSpPr>
        <p:spPr>
          <a:xfrm>
            <a:off x="2060407" y="3233487"/>
            <a:ext cx="1573020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000" dirty="0">
                <a:solidFill>
                  <a:schemeClr val="bg1"/>
                </a:solidFill>
                <a:latin typeface="Oswald"/>
                <a:ea typeface="Verdana"/>
                <a:cs typeface="Segoe UI"/>
              </a:rPr>
              <a:t>WTS – WE THINK SOLUTIONS</a:t>
            </a:r>
            <a:endParaRPr lang="pt-BR" sz="3000">
              <a:solidFill>
                <a:schemeClr val="bg1"/>
              </a:solidFill>
            </a:endParaRPr>
          </a:p>
          <a:p>
            <a:pPr marL="342900" indent="-342900">
              <a:buFont typeface="Wingdings"/>
              <a:buChar char="Ø"/>
            </a:pPr>
            <a:r>
              <a:rPr lang="pt-BR" sz="3000" dirty="0">
                <a:solidFill>
                  <a:schemeClr val="bg1"/>
                </a:solidFill>
                <a:latin typeface="Oswald"/>
                <a:ea typeface="Verdana"/>
              </a:rPr>
              <a:t>EMPRESA CONFIÁVEL E CONSOLIDADA DESDE 2009</a:t>
            </a:r>
            <a:endParaRPr lang="pt-BR" sz="3000">
              <a:solidFill>
                <a:schemeClr val="bg1"/>
              </a:solidFill>
            </a:endParaRPr>
          </a:p>
          <a:p>
            <a:pPr marL="342900" indent="-342900">
              <a:buFont typeface="Wingdings"/>
              <a:buChar char="Ø"/>
            </a:pPr>
            <a:r>
              <a:rPr lang="pt-BR" sz="3000" dirty="0">
                <a:solidFill>
                  <a:schemeClr val="bg1"/>
                </a:solidFill>
                <a:latin typeface="Oswald"/>
                <a:ea typeface="Verdana"/>
              </a:rPr>
              <a:t>EMPRESA COMPLETA COM SERVIÇOS DE DESENVOLVIMENTO DE SISTEMAS, APLICATIVOS SOB MEDIDA, SUPORTE TÉCNICO E MONITORAMENTO REMOTO A SEGURANÇA CIBERNÉTICA AVANÇADA.</a:t>
            </a:r>
            <a:endParaRPr lang="pt-BR" sz="3000">
              <a:solidFill>
                <a:schemeClr val="bg1"/>
              </a:solidFill>
            </a:endParaRPr>
          </a:p>
          <a:p>
            <a:pPr marL="171450" indent="-171450">
              <a:buFont typeface="Wingdings"/>
              <a:buChar char="Ø"/>
            </a:pPr>
            <a:endParaRPr lang="pt-BR" sz="3000" dirty="0">
              <a:solidFill>
                <a:schemeClr val="bg1"/>
              </a:solidFill>
              <a:latin typeface="Segoe UI"/>
              <a:cs typeface="Segoe UI"/>
            </a:endParaRPr>
          </a:p>
          <a:p>
            <a:pPr algn="ctr"/>
            <a:endParaRPr lang="pt-BR" sz="3000" dirty="0">
              <a:solidFill>
                <a:schemeClr val="bg1"/>
              </a:solidFill>
              <a:latin typeface="Oswald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2E6CF90-9D12-5BE2-2C5A-737C07BFE0E6}"/>
              </a:ext>
            </a:extLst>
          </p:cNvPr>
          <p:cNvSpPr txBox="1"/>
          <p:nvPr/>
        </p:nvSpPr>
        <p:spPr>
          <a:xfrm>
            <a:off x="2060407" y="5489408"/>
            <a:ext cx="15730201" cy="34317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pt-BR" sz="3000" dirty="0">
                <a:solidFill>
                  <a:schemeClr val="bg1"/>
                </a:solidFill>
                <a:latin typeface="Oswald"/>
                <a:ea typeface="Verdana"/>
                <a:cs typeface="Segoe UI"/>
              </a:rPr>
              <a:t>PROFISSIONAIS FREELANCERS</a:t>
            </a:r>
            <a:endParaRPr lang="pt-BR" sz="3000">
              <a:solidFill>
                <a:schemeClr val="bg1"/>
              </a:solidFill>
            </a:endParaRPr>
          </a:p>
          <a:p>
            <a:pPr marL="342900">
              <a:spcAft>
                <a:spcPts val="600"/>
              </a:spcAft>
              <a:buFont typeface="Wingdings"/>
              <a:buChar char="Ø"/>
            </a:pPr>
            <a:r>
              <a:rPr lang="pt-BR" sz="3000" dirty="0">
                <a:solidFill>
                  <a:schemeClr val="bg1"/>
                </a:solidFill>
                <a:latin typeface="Oswald"/>
                <a:ea typeface="Verdana"/>
                <a:cs typeface="Segoe UI"/>
              </a:rPr>
              <a:t>BOM CUSTO-BENEFÍCIO E TRABALHO 100% REMOTO, SEM NECESSIDADE DE UMA INSTALAÇÃO</a:t>
            </a:r>
          </a:p>
          <a:p>
            <a:pPr marL="342900">
              <a:spcAft>
                <a:spcPts val="600"/>
              </a:spcAft>
              <a:buFont typeface="Wingdings"/>
              <a:buChar char="Ø"/>
            </a:pPr>
            <a:r>
              <a:rPr lang="pt-BR" sz="3000" dirty="0">
                <a:solidFill>
                  <a:schemeClr val="bg1"/>
                </a:solidFill>
                <a:latin typeface="Oswald"/>
                <a:ea typeface="Verdana"/>
                <a:cs typeface="Segoe UI"/>
              </a:rPr>
              <a:t>PROFISSIONAIS PARA ÁREAS MAIS ESPECÍFICAS</a:t>
            </a:r>
          </a:p>
          <a:p>
            <a:pPr marL="342900">
              <a:spcAft>
                <a:spcPts val="600"/>
              </a:spcAft>
              <a:buFont typeface="Wingdings"/>
              <a:buChar char="Ø"/>
            </a:pPr>
            <a:r>
              <a:rPr lang="pt-BR" sz="3000" dirty="0">
                <a:solidFill>
                  <a:schemeClr val="bg1"/>
                </a:solidFill>
                <a:latin typeface="Oswald"/>
                <a:ea typeface="Verdana"/>
                <a:cs typeface="Segoe UI"/>
              </a:rPr>
              <a:t>PROFISSIONAIS PARA MARKETING, DESIGNER GRÁFICO, GESTOR DE TRÁFEGO ETC.</a:t>
            </a:r>
          </a:p>
          <a:p>
            <a:pPr marL="171450" indent="-171450">
              <a:buFont typeface="Wingdings"/>
              <a:buChar char="Ø"/>
            </a:pPr>
            <a:endParaRPr lang="pt-BR" sz="1100" dirty="0">
              <a:solidFill>
                <a:schemeClr val="bg1"/>
              </a:solidFill>
              <a:latin typeface="Segoe UI"/>
              <a:ea typeface="Verdana"/>
              <a:cs typeface="Segoe UI"/>
            </a:endParaRPr>
          </a:p>
          <a:p>
            <a:pPr marL="342900" indent="-342900">
              <a:buFont typeface="Wingdings"/>
              <a:buChar char="Ø"/>
            </a:pPr>
            <a:endParaRPr lang="pt-BR" sz="2500" dirty="0">
              <a:solidFill>
                <a:schemeClr val="bg1"/>
              </a:solidFill>
              <a:latin typeface="Oswald"/>
              <a:ea typeface="Verdana"/>
              <a:cs typeface="Segoe UI"/>
            </a:endParaRPr>
          </a:p>
          <a:p>
            <a:pPr marL="171450" indent="-171450">
              <a:buFont typeface="Wingdings"/>
              <a:buChar char="Ø"/>
            </a:pPr>
            <a:endParaRPr lang="pt-BR" sz="1100">
              <a:solidFill>
                <a:schemeClr val="bg1"/>
              </a:solidFill>
              <a:latin typeface="Segoe UI"/>
              <a:ea typeface="Verdana"/>
              <a:cs typeface="Segoe UI"/>
            </a:endParaRPr>
          </a:p>
          <a:p>
            <a:pPr algn="ctr"/>
            <a:endParaRPr lang="pt-BR" sz="3000" dirty="0">
              <a:solidFill>
                <a:schemeClr val="bg1"/>
              </a:solidFill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450969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2"/>
          <p:cNvPicPr preferRelativeResize="0"/>
          <p:nvPr/>
        </p:nvPicPr>
        <p:blipFill rotWithShape="1">
          <a:blip r:embed="rId3">
            <a:alphaModFix/>
          </a:blip>
          <a:srcRect l="25138"/>
          <a:stretch/>
        </p:blipFill>
        <p:spPr>
          <a:xfrm>
            <a:off x="0" y="1281250"/>
            <a:ext cx="9144002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 rotWithShape="1">
          <a:blip r:embed="rId3">
            <a:alphaModFix/>
          </a:blip>
          <a:srcRect r="56368"/>
          <a:stretch/>
        </p:blipFill>
        <p:spPr>
          <a:xfrm>
            <a:off x="12958625" y="1281250"/>
            <a:ext cx="5329374" cy="82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2"/>
          <p:cNvSpPr txBox="1"/>
          <p:nvPr/>
        </p:nvSpPr>
        <p:spPr>
          <a:xfrm rot="5400000">
            <a:off x="7056137" y="3531071"/>
            <a:ext cx="8229600" cy="3224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4002"/>
              </a:lnSpc>
            </a:pPr>
            <a:r>
              <a:rPr lang="en-US" sz="8450" b="1" dirty="0">
                <a:solidFill>
                  <a:srgbClr val="D4D4D4"/>
                </a:solidFill>
                <a:latin typeface="Oswald"/>
              </a:rPr>
              <a:t>ESTRUTURA DE CUSTOS</a:t>
            </a:r>
          </a:p>
        </p:txBody>
      </p:sp>
      <p:sp>
        <p:nvSpPr>
          <p:cNvPr id="232" name="Google Shape;232;p22"/>
          <p:cNvSpPr txBox="1"/>
          <p:nvPr/>
        </p:nvSpPr>
        <p:spPr>
          <a:xfrm>
            <a:off x="15715839" y="4432942"/>
            <a:ext cx="1333580" cy="171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0B0F0"/>
                </a:solidFill>
                <a:latin typeface="Oswald"/>
              </a:rPr>
              <a:t>10</a:t>
            </a:r>
          </a:p>
        </p:txBody>
      </p:sp>
      <p:pic>
        <p:nvPicPr>
          <p:cNvPr id="2" name="Gráfico 1" descr="Engrenagens com preenchimento sólido">
            <a:extLst>
              <a:ext uri="{FF2B5EF4-FFF2-40B4-BE49-F238E27FC236}">
                <a16:creationId xmlns:a16="http://schemas.microsoft.com/office/drawing/2014/main" id="{B9B19FB1-93B2-83D4-D9BC-18D5F089A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5168" y="1843841"/>
            <a:ext cx="7366334" cy="742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38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358;p30" descr="Forma, Retângulo&#10;&#10;Descrição gerada automaticamente">
            <a:extLst>
              <a:ext uri="{FF2B5EF4-FFF2-40B4-BE49-F238E27FC236}">
                <a16:creationId xmlns:a16="http://schemas.microsoft.com/office/drawing/2014/main" id="{7950B405-ABC6-BB17-1DC8-6B645D98ED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138"/>
          <a:stretch/>
        </p:blipFill>
        <p:spPr>
          <a:xfrm>
            <a:off x="0" y="2020453"/>
            <a:ext cx="25318528" cy="693374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61;p30">
            <a:extLst>
              <a:ext uri="{FF2B5EF4-FFF2-40B4-BE49-F238E27FC236}">
                <a16:creationId xmlns:a16="http://schemas.microsoft.com/office/drawing/2014/main" id="{C254D412-C6A4-6FC3-C763-70F910A26EF9}"/>
              </a:ext>
            </a:extLst>
          </p:cNvPr>
          <p:cNvSpPr txBox="1"/>
          <p:nvPr/>
        </p:nvSpPr>
        <p:spPr>
          <a:xfrm>
            <a:off x="3750639" y="388006"/>
            <a:ext cx="10287000" cy="1646763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4000"/>
              </a:lnSpc>
            </a:pPr>
            <a:r>
              <a:rPr lang="en-US" sz="7800" b="1" dirty="0">
                <a:solidFill>
                  <a:srgbClr val="0070C0"/>
                </a:solidFill>
                <a:latin typeface="Oswald"/>
              </a:rPr>
              <a:t>ESTRUTURA DE CUSTOS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2BFB136-CCC0-0356-539D-DA0FF57498A3}"/>
              </a:ext>
            </a:extLst>
          </p:cNvPr>
          <p:cNvSpPr txBox="1"/>
          <p:nvPr/>
        </p:nvSpPr>
        <p:spPr>
          <a:xfrm>
            <a:off x="2797342" y="3459078"/>
            <a:ext cx="13654754" cy="49039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Aft>
                <a:spcPts val="400"/>
              </a:spcAft>
              <a:buFont typeface="Wingdings"/>
              <a:buChar char="Ø"/>
            </a:pPr>
            <a:r>
              <a:rPr lang="pt-BR" sz="3200" dirty="0">
                <a:solidFill>
                  <a:schemeClr val="bg1"/>
                </a:solidFill>
                <a:latin typeface="Oswald"/>
                <a:ea typeface="Verdana"/>
              </a:rPr>
              <a:t>Salário dos desenvolvedores e equipe técnica.</a:t>
            </a:r>
            <a:endParaRPr lang="pt-BR" sz="3200" dirty="0">
              <a:solidFill>
                <a:schemeClr val="bg1"/>
              </a:solidFill>
            </a:endParaRPr>
          </a:p>
          <a:p>
            <a:pPr marL="457200" indent="-457200">
              <a:spcAft>
                <a:spcPts val="400"/>
              </a:spcAft>
              <a:buFont typeface="Wingdings"/>
              <a:buChar char="Ø"/>
            </a:pPr>
            <a:r>
              <a:rPr lang="pt-BR" sz="3200" dirty="0">
                <a:solidFill>
                  <a:schemeClr val="bg1"/>
                </a:solidFill>
                <a:latin typeface="Oswald"/>
                <a:ea typeface="Verdana"/>
              </a:rPr>
              <a:t>Custo de hardware e software necessários para o desenvolvimento.</a:t>
            </a:r>
          </a:p>
          <a:p>
            <a:pPr marL="457200" indent="-457200">
              <a:spcAft>
                <a:spcPts val="400"/>
              </a:spcAft>
              <a:buFont typeface="Wingdings"/>
              <a:buChar char="Ø"/>
            </a:pPr>
            <a:r>
              <a:rPr lang="pt-BR" sz="3200" dirty="0">
                <a:solidFill>
                  <a:schemeClr val="bg1"/>
                </a:solidFill>
                <a:latin typeface="Oswald"/>
                <a:ea typeface="Verdana"/>
              </a:rPr>
              <a:t>Pagamento dos prestadores de serviço dentro da plataforma.</a:t>
            </a:r>
          </a:p>
          <a:p>
            <a:pPr marL="457200" indent="-457200">
              <a:spcAft>
                <a:spcPts val="400"/>
              </a:spcAft>
              <a:buFont typeface="Wingdings"/>
              <a:buChar char="Ø"/>
            </a:pPr>
            <a:r>
              <a:rPr lang="pt-BR" sz="3200" dirty="0">
                <a:solidFill>
                  <a:schemeClr val="bg1"/>
                </a:solidFill>
                <a:latin typeface="Oswald"/>
                <a:ea typeface="Verdana"/>
              </a:rPr>
              <a:t>Custo de escritório e infraestrutura.</a:t>
            </a:r>
          </a:p>
          <a:p>
            <a:pPr marL="457200" indent="-457200">
              <a:spcAft>
                <a:spcPts val="400"/>
              </a:spcAft>
              <a:buFont typeface="Wingdings"/>
              <a:buChar char="Ø"/>
            </a:pPr>
            <a:r>
              <a:rPr lang="pt-BR" sz="3200" dirty="0">
                <a:solidFill>
                  <a:schemeClr val="bg1"/>
                </a:solidFill>
                <a:latin typeface="Oswald"/>
                <a:ea typeface="Verdana"/>
              </a:rPr>
              <a:t>Custo variável com funcionários terceirizados.</a:t>
            </a:r>
          </a:p>
          <a:p>
            <a:pPr marL="457200" indent="-457200">
              <a:spcAft>
                <a:spcPts val="400"/>
              </a:spcAft>
              <a:buFont typeface="Wingdings"/>
              <a:buChar char="Ø"/>
            </a:pPr>
            <a:r>
              <a:rPr lang="pt-BR" sz="3200" dirty="0">
                <a:solidFill>
                  <a:schemeClr val="bg1"/>
                </a:solidFill>
                <a:latin typeface="Oswald"/>
                <a:ea typeface="Verdana"/>
              </a:rPr>
              <a:t>Custo de hospedagem em nuvem para servidores e infraestrutura.</a:t>
            </a:r>
          </a:p>
          <a:p>
            <a:pPr marL="457200" indent="-457200">
              <a:spcAft>
                <a:spcPts val="400"/>
              </a:spcAft>
              <a:buFont typeface="Wingdings"/>
              <a:buChar char="Ø"/>
            </a:pPr>
            <a:r>
              <a:rPr lang="pt-BR" sz="3200" dirty="0">
                <a:solidFill>
                  <a:schemeClr val="bg1"/>
                </a:solidFill>
                <a:latin typeface="Oswald"/>
                <a:ea typeface="Verdana"/>
              </a:rPr>
              <a:t>Custo de manutenção e atualização do software.</a:t>
            </a:r>
          </a:p>
          <a:p>
            <a:pPr marL="457200" indent="-457200">
              <a:spcAft>
                <a:spcPts val="400"/>
              </a:spcAft>
              <a:buFont typeface="Wingdings"/>
              <a:buChar char="Ø"/>
            </a:pPr>
            <a:r>
              <a:rPr lang="pt-BR" sz="3200" dirty="0">
                <a:solidFill>
                  <a:schemeClr val="bg1"/>
                </a:solidFill>
                <a:latin typeface="Oswald"/>
                <a:ea typeface="Verdana"/>
              </a:rPr>
              <a:t>Custo de marketing.</a:t>
            </a:r>
          </a:p>
          <a:p>
            <a:pPr algn="ctr"/>
            <a:endParaRPr lang="pt-BR" sz="3000" dirty="0">
              <a:solidFill>
                <a:schemeClr val="bg1"/>
              </a:solidFill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043509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0"/>
          <p:cNvPicPr preferRelativeResize="0"/>
          <p:nvPr/>
        </p:nvPicPr>
        <p:blipFill rotWithShape="1">
          <a:blip r:embed="rId3">
            <a:alphaModFix/>
          </a:blip>
          <a:srcRect l="25138"/>
          <a:stretch/>
        </p:blipFill>
        <p:spPr>
          <a:xfrm>
            <a:off x="0" y="1281250"/>
            <a:ext cx="9144002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 rotWithShape="1">
          <a:blip r:embed="rId3">
            <a:alphaModFix/>
          </a:blip>
          <a:srcRect r="56368"/>
          <a:stretch/>
        </p:blipFill>
        <p:spPr>
          <a:xfrm>
            <a:off x="12958625" y="1281250"/>
            <a:ext cx="5329374" cy="82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/>
          <p:nvPr/>
        </p:nvSpPr>
        <p:spPr>
          <a:xfrm rot="5400000">
            <a:off x="6015073" y="4399289"/>
            <a:ext cx="10287000" cy="1488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b="1">
                <a:solidFill>
                  <a:srgbClr val="D4D4D4"/>
                </a:solidFill>
                <a:latin typeface="Oswald"/>
              </a:rPr>
              <a:t>CONCLUSÃO</a:t>
            </a:r>
          </a:p>
        </p:txBody>
      </p:sp>
      <p:sp>
        <p:nvSpPr>
          <p:cNvPr id="362" name="Google Shape;362;p30"/>
          <p:cNvSpPr txBox="1"/>
          <p:nvPr/>
        </p:nvSpPr>
        <p:spPr>
          <a:xfrm>
            <a:off x="15715839" y="4432942"/>
            <a:ext cx="1333580" cy="171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0B0F0"/>
                </a:solidFill>
                <a:latin typeface="Oswald"/>
              </a:rPr>
              <a:t>11</a:t>
            </a:r>
          </a:p>
        </p:txBody>
      </p:sp>
      <p:pic>
        <p:nvPicPr>
          <p:cNvPr id="2" name="Gráfico 1" descr="Lista de Verificação com preenchimento sólido">
            <a:extLst>
              <a:ext uri="{FF2B5EF4-FFF2-40B4-BE49-F238E27FC236}">
                <a16:creationId xmlns:a16="http://schemas.microsoft.com/office/drawing/2014/main" id="{12E966AA-9864-0DC3-6812-5DDA03B9C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602" y="1843840"/>
            <a:ext cx="7110663" cy="711066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358;p30" descr="Forma, Retângulo&#10;&#10;Descrição gerada automaticamente">
            <a:extLst>
              <a:ext uri="{FF2B5EF4-FFF2-40B4-BE49-F238E27FC236}">
                <a16:creationId xmlns:a16="http://schemas.microsoft.com/office/drawing/2014/main" id="{7950B405-ABC6-BB17-1DC8-6B645D98ED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138"/>
          <a:stretch/>
        </p:blipFill>
        <p:spPr>
          <a:xfrm>
            <a:off x="0" y="2575210"/>
            <a:ext cx="25318528" cy="693374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61;p30">
            <a:extLst>
              <a:ext uri="{FF2B5EF4-FFF2-40B4-BE49-F238E27FC236}">
                <a16:creationId xmlns:a16="http://schemas.microsoft.com/office/drawing/2014/main" id="{C254D412-C6A4-6FC3-C763-70F910A26EF9}"/>
              </a:ext>
            </a:extLst>
          </p:cNvPr>
          <p:cNvSpPr txBox="1"/>
          <p:nvPr/>
        </p:nvSpPr>
        <p:spPr>
          <a:xfrm>
            <a:off x="3750639" y="388006"/>
            <a:ext cx="10287000" cy="1646763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b="1">
                <a:solidFill>
                  <a:srgbClr val="0070C0"/>
                </a:solidFill>
                <a:latin typeface="Oswald"/>
              </a:rPr>
              <a:t>CONCLUSÃO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FEE2928-E6CF-2B11-0A51-7905AA9D6009}"/>
              </a:ext>
            </a:extLst>
          </p:cNvPr>
          <p:cNvSpPr txBox="1"/>
          <p:nvPr/>
        </p:nvSpPr>
        <p:spPr>
          <a:xfrm>
            <a:off x="1936564" y="3835764"/>
            <a:ext cx="14311090" cy="31239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3200" dirty="0">
                <a:solidFill>
                  <a:schemeClr val="bg1"/>
                </a:solidFill>
                <a:latin typeface="Oswald"/>
              </a:rPr>
              <a:t>À luz das evidências apresentadas nesse Sprint, torna-se evidente que investir em um aplicativo que oferece diversos serviços necessários para os clientes, com base na proximidade, pode trazer uma série de benefícios para uma empresa como a Doce Sabor. Dentre eles, a conveniência, fidelidade do cliente e expansão do alcance. Com isso, melhorando continuamente os serviços e solidificando a posição da empresa no mercado.</a:t>
            </a:r>
            <a:endParaRPr lang="pt-BR"/>
          </a:p>
          <a:p>
            <a:pPr algn="ctr"/>
            <a:endParaRPr lang="pt-BR" sz="3200" dirty="0">
              <a:solidFill>
                <a:schemeClr val="bg1"/>
              </a:solidFill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435379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44;p16">
            <a:extLst>
              <a:ext uri="{FF2B5EF4-FFF2-40B4-BE49-F238E27FC236}">
                <a16:creationId xmlns:a16="http://schemas.microsoft.com/office/drawing/2014/main" id="{7E804715-F5F5-A398-6CAC-1DB59362D106}"/>
              </a:ext>
            </a:extLst>
          </p:cNvPr>
          <p:cNvSpPr/>
          <p:nvPr/>
        </p:nvSpPr>
        <p:spPr>
          <a:xfrm rot="10800000">
            <a:off x="9667875" y="-596466"/>
            <a:ext cx="8519684" cy="3042391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</p:sp>
      <p:sp>
        <p:nvSpPr>
          <p:cNvPr id="37" name="Google Shape;144;p16">
            <a:extLst>
              <a:ext uri="{FF2B5EF4-FFF2-40B4-BE49-F238E27FC236}">
                <a16:creationId xmlns:a16="http://schemas.microsoft.com/office/drawing/2014/main" id="{D47CAF52-1544-2AAC-CC07-8697E5503E7A}"/>
              </a:ext>
            </a:extLst>
          </p:cNvPr>
          <p:cNvSpPr/>
          <p:nvPr/>
        </p:nvSpPr>
        <p:spPr>
          <a:xfrm rot="10800000">
            <a:off x="9667875" y="1054534"/>
            <a:ext cx="8519684" cy="3042391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</p:sp>
      <p:sp>
        <p:nvSpPr>
          <p:cNvPr id="36" name="Google Shape;144;p16">
            <a:extLst>
              <a:ext uri="{FF2B5EF4-FFF2-40B4-BE49-F238E27FC236}">
                <a16:creationId xmlns:a16="http://schemas.microsoft.com/office/drawing/2014/main" id="{E10AF57B-A0C9-966F-158B-3C79B1AED8D2}"/>
              </a:ext>
            </a:extLst>
          </p:cNvPr>
          <p:cNvSpPr/>
          <p:nvPr/>
        </p:nvSpPr>
        <p:spPr>
          <a:xfrm rot="10800000">
            <a:off x="9763125" y="2689659"/>
            <a:ext cx="8519684" cy="3042391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</p:sp>
      <p:sp>
        <p:nvSpPr>
          <p:cNvPr id="35" name="Google Shape;144;p16">
            <a:extLst>
              <a:ext uri="{FF2B5EF4-FFF2-40B4-BE49-F238E27FC236}">
                <a16:creationId xmlns:a16="http://schemas.microsoft.com/office/drawing/2014/main" id="{0BF7F396-B12C-3444-D00C-38EA48CAB644}"/>
              </a:ext>
            </a:extLst>
          </p:cNvPr>
          <p:cNvSpPr/>
          <p:nvPr/>
        </p:nvSpPr>
        <p:spPr>
          <a:xfrm rot="10800000">
            <a:off x="9763125" y="4388285"/>
            <a:ext cx="8519684" cy="3042391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</p:sp>
      <p:sp>
        <p:nvSpPr>
          <p:cNvPr id="34" name="Google Shape;144;p16">
            <a:extLst>
              <a:ext uri="{FF2B5EF4-FFF2-40B4-BE49-F238E27FC236}">
                <a16:creationId xmlns:a16="http://schemas.microsoft.com/office/drawing/2014/main" id="{497EF3E5-5B47-D4E1-89E7-CFF0A142D5A9}"/>
              </a:ext>
            </a:extLst>
          </p:cNvPr>
          <p:cNvSpPr/>
          <p:nvPr/>
        </p:nvSpPr>
        <p:spPr>
          <a:xfrm rot="10800000">
            <a:off x="9763125" y="6023410"/>
            <a:ext cx="8519684" cy="3042391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</p:sp>
      <p:sp>
        <p:nvSpPr>
          <p:cNvPr id="24" name="Google Shape;144;p16">
            <a:extLst>
              <a:ext uri="{FF2B5EF4-FFF2-40B4-BE49-F238E27FC236}">
                <a16:creationId xmlns:a16="http://schemas.microsoft.com/office/drawing/2014/main" id="{6890265C-DBF6-26C8-D92B-FB977C91F716}"/>
              </a:ext>
            </a:extLst>
          </p:cNvPr>
          <p:cNvSpPr/>
          <p:nvPr/>
        </p:nvSpPr>
        <p:spPr>
          <a:xfrm>
            <a:off x="15875" y="7783864"/>
            <a:ext cx="8662559" cy="2963016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</p:sp>
      <p:sp>
        <p:nvSpPr>
          <p:cNvPr id="23" name="Google Shape;144;p16">
            <a:extLst>
              <a:ext uri="{FF2B5EF4-FFF2-40B4-BE49-F238E27FC236}">
                <a16:creationId xmlns:a16="http://schemas.microsoft.com/office/drawing/2014/main" id="{04D452A0-92F1-43C8-A027-094C3368B006}"/>
              </a:ext>
            </a:extLst>
          </p:cNvPr>
          <p:cNvSpPr/>
          <p:nvPr/>
        </p:nvSpPr>
        <p:spPr>
          <a:xfrm>
            <a:off x="15876" y="6258192"/>
            <a:ext cx="8662559" cy="3010641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</p:sp>
      <p:sp>
        <p:nvSpPr>
          <p:cNvPr id="22" name="Google Shape;144;p16">
            <a:extLst>
              <a:ext uri="{FF2B5EF4-FFF2-40B4-BE49-F238E27FC236}">
                <a16:creationId xmlns:a16="http://schemas.microsoft.com/office/drawing/2014/main" id="{D648A97C-5D52-0BFA-9DD5-3554EA5F483F}"/>
              </a:ext>
            </a:extLst>
          </p:cNvPr>
          <p:cNvSpPr/>
          <p:nvPr/>
        </p:nvSpPr>
        <p:spPr>
          <a:xfrm>
            <a:off x="15876" y="4548706"/>
            <a:ext cx="8662559" cy="2963016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</p:sp>
      <p:sp>
        <p:nvSpPr>
          <p:cNvPr id="21" name="Google Shape;144;p16">
            <a:extLst>
              <a:ext uri="{FF2B5EF4-FFF2-40B4-BE49-F238E27FC236}">
                <a16:creationId xmlns:a16="http://schemas.microsoft.com/office/drawing/2014/main" id="{8019B356-A786-68B5-67ED-5A53CAC61A83}"/>
              </a:ext>
            </a:extLst>
          </p:cNvPr>
          <p:cNvSpPr/>
          <p:nvPr/>
        </p:nvSpPr>
        <p:spPr>
          <a:xfrm>
            <a:off x="23395" y="2901884"/>
            <a:ext cx="8662559" cy="3026516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</p:sp>
      <p:sp>
        <p:nvSpPr>
          <p:cNvPr id="20" name="Google Shape;144;p16">
            <a:extLst>
              <a:ext uri="{FF2B5EF4-FFF2-40B4-BE49-F238E27FC236}">
                <a16:creationId xmlns:a16="http://schemas.microsoft.com/office/drawing/2014/main" id="{9113F66F-C82C-18D6-5DAF-C2237334B282}"/>
              </a:ext>
            </a:extLst>
          </p:cNvPr>
          <p:cNvSpPr/>
          <p:nvPr/>
        </p:nvSpPr>
        <p:spPr>
          <a:xfrm>
            <a:off x="15875" y="1205765"/>
            <a:ext cx="8662559" cy="2994766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</p:sp>
      <p:sp>
        <p:nvSpPr>
          <p:cNvPr id="144" name="Google Shape;144;p16"/>
          <p:cNvSpPr/>
          <p:nvPr/>
        </p:nvSpPr>
        <p:spPr>
          <a:xfrm>
            <a:off x="15876" y="-469465"/>
            <a:ext cx="8519684" cy="3042391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</p:sp>
      <p:sp>
        <p:nvSpPr>
          <p:cNvPr id="147" name="Google Shape;147;p16"/>
          <p:cNvSpPr txBox="1"/>
          <p:nvPr/>
        </p:nvSpPr>
        <p:spPr>
          <a:xfrm rot="5400000">
            <a:off x="5349076" y="3408111"/>
            <a:ext cx="7832725" cy="2480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1" dirty="0">
                <a:solidFill>
                  <a:srgbClr val="D4D4D4"/>
                </a:solidFill>
                <a:latin typeface="Oswald"/>
              </a:rPr>
              <a:t>ÍNDICE</a:t>
            </a:r>
          </a:p>
        </p:txBody>
      </p:sp>
      <p:sp>
        <p:nvSpPr>
          <p:cNvPr id="149" name="Google Shape;149;p16"/>
          <p:cNvSpPr txBox="1"/>
          <p:nvPr/>
        </p:nvSpPr>
        <p:spPr>
          <a:xfrm>
            <a:off x="13022435" y="7176044"/>
            <a:ext cx="8355900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D4D4D4"/>
                </a:solidFill>
                <a:latin typeface="Oswald"/>
              </a:rPr>
              <a:t>CONCLUSÃO</a:t>
            </a:r>
          </a:p>
        </p:txBody>
      </p:sp>
      <p:sp>
        <p:nvSpPr>
          <p:cNvPr id="150" name="Google Shape;150;p16"/>
          <p:cNvSpPr txBox="1"/>
          <p:nvPr/>
        </p:nvSpPr>
        <p:spPr>
          <a:xfrm>
            <a:off x="1307821" y="543568"/>
            <a:ext cx="3287702" cy="66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D4D4D4"/>
                </a:solidFill>
                <a:latin typeface="Oswald"/>
                <a:sym typeface="Oswald"/>
              </a:rPr>
              <a:t>INTRODUÇÃO</a:t>
            </a:r>
            <a:endParaRPr lang="pt-BR" sz="3500"/>
          </a:p>
        </p:txBody>
      </p:sp>
      <p:sp>
        <p:nvSpPr>
          <p:cNvPr id="151" name="Google Shape;151;p16"/>
          <p:cNvSpPr txBox="1"/>
          <p:nvPr/>
        </p:nvSpPr>
        <p:spPr>
          <a:xfrm>
            <a:off x="380069" y="543568"/>
            <a:ext cx="923378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00B0F0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 sz="4000" dirty="0">
              <a:solidFill>
                <a:srgbClr val="00B0F0"/>
              </a:solidFill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380070" y="2117202"/>
            <a:ext cx="1290000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00B0F0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sz="4000" dirty="0">
              <a:solidFill>
                <a:srgbClr val="00B0F0"/>
              </a:solidFill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370043" y="3877386"/>
            <a:ext cx="1290000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00B0F0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sz="4000" dirty="0">
              <a:solidFill>
                <a:srgbClr val="00B0F0"/>
              </a:solidFill>
            </a:endParaRPr>
          </a:p>
        </p:txBody>
      </p:sp>
      <p:sp>
        <p:nvSpPr>
          <p:cNvPr id="4" name="Google Shape;149;p16">
            <a:extLst>
              <a:ext uri="{FF2B5EF4-FFF2-40B4-BE49-F238E27FC236}">
                <a16:creationId xmlns:a16="http://schemas.microsoft.com/office/drawing/2014/main" id="{F93A25D7-363F-5000-3784-F58DE0CE2929}"/>
              </a:ext>
            </a:extLst>
          </p:cNvPr>
          <p:cNvSpPr txBox="1"/>
          <p:nvPr/>
        </p:nvSpPr>
        <p:spPr>
          <a:xfrm>
            <a:off x="1305013" y="2238918"/>
            <a:ext cx="8355900" cy="66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4000"/>
              </a:lnSpc>
            </a:pPr>
            <a:r>
              <a:rPr lang="en-US" sz="3500" dirty="0">
                <a:solidFill>
                  <a:srgbClr val="D4D4D4"/>
                </a:solidFill>
                <a:latin typeface="Oswald"/>
              </a:rPr>
              <a:t>SEGMENTOS DE CLIENTE</a:t>
            </a:r>
            <a:endParaRPr lang="pt-BR" sz="3500" dirty="0"/>
          </a:p>
        </p:txBody>
      </p:sp>
      <p:sp>
        <p:nvSpPr>
          <p:cNvPr id="26" name="Google Shape;149;p16">
            <a:extLst>
              <a:ext uri="{FF2B5EF4-FFF2-40B4-BE49-F238E27FC236}">
                <a16:creationId xmlns:a16="http://schemas.microsoft.com/office/drawing/2014/main" id="{77E1B64A-D9F4-2F5C-320A-9F05BCE95D3F}"/>
              </a:ext>
            </a:extLst>
          </p:cNvPr>
          <p:cNvSpPr txBox="1"/>
          <p:nvPr/>
        </p:nvSpPr>
        <p:spPr>
          <a:xfrm>
            <a:off x="1305012" y="3874042"/>
            <a:ext cx="8355900" cy="66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4000"/>
              </a:lnSpc>
            </a:pPr>
            <a:r>
              <a:rPr lang="en-US" sz="3500" dirty="0">
                <a:solidFill>
                  <a:srgbClr val="D4D4D4"/>
                </a:solidFill>
                <a:latin typeface="Oswald"/>
              </a:rPr>
              <a:t>PROPOSTAS DE VALOR</a:t>
            </a:r>
          </a:p>
        </p:txBody>
      </p:sp>
      <p:sp>
        <p:nvSpPr>
          <p:cNvPr id="27" name="Google Shape;149;p16">
            <a:extLst>
              <a:ext uri="{FF2B5EF4-FFF2-40B4-BE49-F238E27FC236}">
                <a16:creationId xmlns:a16="http://schemas.microsoft.com/office/drawing/2014/main" id="{D56212D9-62AC-8C36-EC82-60260F50FD0D}"/>
              </a:ext>
            </a:extLst>
          </p:cNvPr>
          <p:cNvSpPr txBox="1"/>
          <p:nvPr/>
        </p:nvSpPr>
        <p:spPr>
          <a:xfrm>
            <a:off x="1305012" y="5588542"/>
            <a:ext cx="8355900" cy="66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4000"/>
              </a:lnSpc>
            </a:pPr>
            <a:r>
              <a:rPr lang="en-US" sz="3500" dirty="0">
                <a:solidFill>
                  <a:srgbClr val="D4D4D4"/>
                </a:solidFill>
                <a:latin typeface="Oswald"/>
              </a:rPr>
              <a:t>CANAIS</a:t>
            </a:r>
          </a:p>
        </p:txBody>
      </p:sp>
      <p:sp>
        <p:nvSpPr>
          <p:cNvPr id="28" name="Google Shape;149;p16">
            <a:extLst>
              <a:ext uri="{FF2B5EF4-FFF2-40B4-BE49-F238E27FC236}">
                <a16:creationId xmlns:a16="http://schemas.microsoft.com/office/drawing/2014/main" id="{4BD78D96-D841-2AE9-97BA-DE845EDAD2A9}"/>
              </a:ext>
            </a:extLst>
          </p:cNvPr>
          <p:cNvSpPr txBox="1"/>
          <p:nvPr/>
        </p:nvSpPr>
        <p:spPr>
          <a:xfrm>
            <a:off x="1305012" y="7318917"/>
            <a:ext cx="8355900" cy="66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4000"/>
              </a:lnSpc>
            </a:pPr>
            <a:r>
              <a:rPr lang="en-US" sz="3500" dirty="0">
                <a:solidFill>
                  <a:srgbClr val="D4D4D4"/>
                </a:solidFill>
                <a:latin typeface="Oswald"/>
              </a:rPr>
              <a:t>RELACIONAMENTO COM OS CLIENTES</a:t>
            </a:r>
          </a:p>
        </p:txBody>
      </p:sp>
      <p:sp>
        <p:nvSpPr>
          <p:cNvPr id="29" name="Google Shape;149;p16">
            <a:extLst>
              <a:ext uri="{FF2B5EF4-FFF2-40B4-BE49-F238E27FC236}">
                <a16:creationId xmlns:a16="http://schemas.microsoft.com/office/drawing/2014/main" id="{2AAAFCA1-C03F-EBE3-D112-F0C1E55410ED}"/>
              </a:ext>
            </a:extLst>
          </p:cNvPr>
          <p:cNvSpPr txBox="1"/>
          <p:nvPr/>
        </p:nvSpPr>
        <p:spPr>
          <a:xfrm>
            <a:off x="1305012" y="8985792"/>
            <a:ext cx="8355900" cy="66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4000"/>
              </a:lnSpc>
            </a:pPr>
            <a:r>
              <a:rPr lang="en-US" sz="3500" dirty="0">
                <a:solidFill>
                  <a:srgbClr val="D4D4D4"/>
                </a:solidFill>
                <a:latin typeface="Oswald"/>
              </a:rPr>
              <a:t>FLUXO DE CAIXA</a:t>
            </a:r>
          </a:p>
        </p:txBody>
      </p:sp>
      <p:sp>
        <p:nvSpPr>
          <p:cNvPr id="30" name="Google Shape;153;p16">
            <a:extLst>
              <a:ext uri="{FF2B5EF4-FFF2-40B4-BE49-F238E27FC236}">
                <a16:creationId xmlns:a16="http://schemas.microsoft.com/office/drawing/2014/main" id="{E2A8A2E9-0140-354D-FE0B-A23047EC04B5}"/>
              </a:ext>
            </a:extLst>
          </p:cNvPr>
          <p:cNvSpPr txBox="1"/>
          <p:nvPr/>
        </p:nvSpPr>
        <p:spPr>
          <a:xfrm>
            <a:off x="370043" y="5591886"/>
            <a:ext cx="1290000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00B0F0"/>
                </a:solidFill>
                <a:latin typeface="Oswald"/>
                <a:sym typeface="Oswald"/>
              </a:rPr>
              <a:t>04</a:t>
            </a:r>
            <a:endParaRPr sz="4000" dirty="0">
              <a:solidFill>
                <a:srgbClr val="00B0F0"/>
              </a:solidFill>
            </a:endParaRPr>
          </a:p>
        </p:txBody>
      </p:sp>
      <p:sp>
        <p:nvSpPr>
          <p:cNvPr id="31" name="Google Shape;153;p16">
            <a:extLst>
              <a:ext uri="{FF2B5EF4-FFF2-40B4-BE49-F238E27FC236}">
                <a16:creationId xmlns:a16="http://schemas.microsoft.com/office/drawing/2014/main" id="{16667565-355D-2A39-650D-1F121B560F4A}"/>
              </a:ext>
            </a:extLst>
          </p:cNvPr>
          <p:cNvSpPr txBox="1"/>
          <p:nvPr/>
        </p:nvSpPr>
        <p:spPr>
          <a:xfrm>
            <a:off x="385918" y="7274636"/>
            <a:ext cx="1290000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00B0F0"/>
                </a:solidFill>
                <a:latin typeface="Oswald"/>
                <a:sym typeface="Oswald"/>
              </a:rPr>
              <a:t>05</a:t>
            </a:r>
            <a:endParaRPr sz="4000" dirty="0">
              <a:solidFill>
                <a:srgbClr val="00B0F0"/>
              </a:solidFill>
            </a:endParaRPr>
          </a:p>
        </p:txBody>
      </p:sp>
      <p:sp>
        <p:nvSpPr>
          <p:cNvPr id="32" name="Google Shape;153;p16">
            <a:extLst>
              <a:ext uri="{FF2B5EF4-FFF2-40B4-BE49-F238E27FC236}">
                <a16:creationId xmlns:a16="http://schemas.microsoft.com/office/drawing/2014/main" id="{EEEEDFA9-7311-88C8-3625-2529BE574887}"/>
              </a:ext>
            </a:extLst>
          </p:cNvPr>
          <p:cNvSpPr txBox="1"/>
          <p:nvPr/>
        </p:nvSpPr>
        <p:spPr>
          <a:xfrm>
            <a:off x="385918" y="8893886"/>
            <a:ext cx="1290000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00B0F0"/>
                </a:solidFill>
                <a:latin typeface="Oswald"/>
                <a:sym typeface="Oswald"/>
              </a:rPr>
              <a:t>06</a:t>
            </a:r>
            <a:endParaRPr sz="4000" dirty="0">
              <a:solidFill>
                <a:srgbClr val="00B0F0"/>
              </a:solidFill>
            </a:endParaRPr>
          </a:p>
        </p:txBody>
      </p:sp>
      <p:sp>
        <p:nvSpPr>
          <p:cNvPr id="39" name="Google Shape;153;p16">
            <a:extLst>
              <a:ext uri="{FF2B5EF4-FFF2-40B4-BE49-F238E27FC236}">
                <a16:creationId xmlns:a16="http://schemas.microsoft.com/office/drawing/2014/main" id="{59AA2C32-CD30-C135-E121-4FB564034591}"/>
              </a:ext>
            </a:extLst>
          </p:cNvPr>
          <p:cNvSpPr txBox="1"/>
          <p:nvPr/>
        </p:nvSpPr>
        <p:spPr>
          <a:xfrm>
            <a:off x="11165043" y="670636"/>
            <a:ext cx="1290000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00B0F0"/>
                </a:solidFill>
                <a:latin typeface="Oswald"/>
                <a:sym typeface="Oswald"/>
              </a:rPr>
              <a:t>07</a:t>
            </a:r>
            <a:endParaRPr sz="4000" dirty="0">
              <a:solidFill>
                <a:srgbClr val="00B0F0"/>
              </a:solidFill>
            </a:endParaRPr>
          </a:p>
        </p:txBody>
      </p:sp>
      <p:sp>
        <p:nvSpPr>
          <p:cNvPr id="40" name="Google Shape;153;p16">
            <a:extLst>
              <a:ext uri="{FF2B5EF4-FFF2-40B4-BE49-F238E27FC236}">
                <a16:creationId xmlns:a16="http://schemas.microsoft.com/office/drawing/2014/main" id="{7FD8BD64-15FF-DADF-EFDC-28F3DE2216CB}"/>
              </a:ext>
            </a:extLst>
          </p:cNvPr>
          <p:cNvSpPr txBox="1"/>
          <p:nvPr/>
        </p:nvSpPr>
        <p:spPr>
          <a:xfrm>
            <a:off x="11165043" y="2321636"/>
            <a:ext cx="1290000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00B0F0"/>
                </a:solidFill>
                <a:latin typeface="Oswald"/>
                <a:sym typeface="Oswald"/>
              </a:rPr>
              <a:t>08</a:t>
            </a:r>
            <a:endParaRPr sz="4000" dirty="0">
              <a:solidFill>
                <a:srgbClr val="00B0F0"/>
              </a:solidFill>
            </a:endParaRPr>
          </a:p>
        </p:txBody>
      </p:sp>
      <p:sp>
        <p:nvSpPr>
          <p:cNvPr id="41" name="Google Shape;153;p16">
            <a:extLst>
              <a:ext uri="{FF2B5EF4-FFF2-40B4-BE49-F238E27FC236}">
                <a16:creationId xmlns:a16="http://schemas.microsoft.com/office/drawing/2014/main" id="{FD294D19-D7B6-3F86-3621-BE7A3C5E36E4}"/>
              </a:ext>
            </a:extLst>
          </p:cNvPr>
          <p:cNvSpPr txBox="1"/>
          <p:nvPr/>
        </p:nvSpPr>
        <p:spPr>
          <a:xfrm>
            <a:off x="11165043" y="4036136"/>
            <a:ext cx="1290000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00B0F0"/>
                </a:solidFill>
                <a:latin typeface="Oswald"/>
                <a:sym typeface="Oswald"/>
              </a:rPr>
              <a:t>09</a:t>
            </a:r>
            <a:endParaRPr sz="4000" dirty="0">
              <a:solidFill>
                <a:srgbClr val="00B0F0"/>
              </a:solidFill>
            </a:endParaRPr>
          </a:p>
        </p:txBody>
      </p:sp>
      <p:sp>
        <p:nvSpPr>
          <p:cNvPr id="42" name="Google Shape;153;p16">
            <a:extLst>
              <a:ext uri="{FF2B5EF4-FFF2-40B4-BE49-F238E27FC236}">
                <a16:creationId xmlns:a16="http://schemas.microsoft.com/office/drawing/2014/main" id="{F7DEA877-4862-F464-8AA3-2DA1ACCAFF43}"/>
              </a:ext>
            </a:extLst>
          </p:cNvPr>
          <p:cNvSpPr txBox="1"/>
          <p:nvPr/>
        </p:nvSpPr>
        <p:spPr>
          <a:xfrm>
            <a:off x="11165043" y="5734761"/>
            <a:ext cx="1290000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00B0F0"/>
                </a:solidFill>
                <a:latin typeface="Oswald"/>
              </a:rPr>
              <a:t>10</a:t>
            </a:r>
          </a:p>
        </p:txBody>
      </p:sp>
      <p:sp>
        <p:nvSpPr>
          <p:cNvPr id="43" name="Google Shape;153;p16">
            <a:extLst>
              <a:ext uri="{FF2B5EF4-FFF2-40B4-BE49-F238E27FC236}">
                <a16:creationId xmlns:a16="http://schemas.microsoft.com/office/drawing/2014/main" id="{C269018D-3DBC-A4F2-82D0-36AAB56E5D55}"/>
              </a:ext>
            </a:extLst>
          </p:cNvPr>
          <p:cNvSpPr txBox="1"/>
          <p:nvPr/>
        </p:nvSpPr>
        <p:spPr>
          <a:xfrm>
            <a:off x="11165043" y="7274636"/>
            <a:ext cx="1290000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00B0F0"/>
                </a:solidFill>
                <a:latin typeface="Oswald"/>
              </a:rPr>
              <a:t>11</a:t>
            </a:r>
          </a:p>
        </p:txBody>
      </p:sp>
      <p:sp>
        <p:nvSpPr>
          <p:cNvPr id="44" name="Google Shape;150;p16">
            <a:extLst>
              <a:ext uri="{FF2B5EF4-FFF2-40B4-BE49-F238E27FC236}">
                <a16:creationId xmlns:a16="http://schemas.microsoft.com/office/drawing/2014/main" id="{557265FF-A4AA-F91A-C885-E1E3FC597213}"/>
              </a:ext>
            </a:extLst>
          </p:cNvPr>
          <p:cNvSpPr txBox="1"/>
          <p:nvPr/>
        </p:nvSpPr>
        <p:spPr>
          <a:xfrm>
            <a:off x="11975821" y="765817"/>
            <a:ext cx="3287702" cy="66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4000"/>
              </a:lnSpc>
            </a:pPr>
            <a:r>
              <a:rPr lang="en-US" sz="3500" dirty="0">
                <a:solidFill>
                  <a:srgbClr val="D4D4D4"/>
                </a:solidFill>
                <a:latin typeface="Oswald"/>
              </a:rPr>
              <a:t>RECURSOS CHAVE</a:t>
            </a:r>
          </a:p>
        </p:txBody>
      </p:sp>
      <p:sp>
        <p:nvSpPr>
          <p:cNvPr id="45" name="Google Shape;150;p16">
            <a:extLst>
              <a:ext uri="{FF2B5EF4-FFF2-40B4-BE49-F238E27FC236}">
                <a16:creationId xmlns:a16="http://schemas.microsoft.com/office/drawing/2014/main" id="{1A292495-F396-1C0F-46CC-FF2817EDA237}"/>
              </a:ext>
            </a:extLst>
          </p:cNvPr>
          <p:cNvSpPr txBox="1"/>
          <p:nvPr/>
        </p:nvSpPr>
        <p:spPr>
          <a:xfrm>
            <a:off x="12086946" y="2416817"/>
            <a:ext cx="3287702" cy="66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4000"/>
              </a:lnSpc>
            </a:pPr>
            <a:r>
              <a:rPr lang="en-US" sz="3500" dirty="0">
                <a:solidFill>
                  <a:srgbClr val="D4D4D4"/>
                </a:solidFill>
                <a:latin typeface="Oswald"/>
              </a:rPr>
              <a:t>ATIVIDADE CHAVE</a:t>
            </a:r>
          </a:p>
        </p:txBody>
      </p:sp>
      <p:sp>
        <p:nvSpPr>
          <p:cNvPr id="46" name="Google Shape;150;p16">
            <a:extLst>
              <a:ext uri="{FF2B5EF4-FFF2-40B4-BE49-F238E27FC236}">
                <a16:creationId xmlns:a16="http://schemas.microsoft.com/office/drawing/2014/main" id="{695F986B-64EC-41F6-9D9F-CD98C03FF969}"/>
              </a:ext>
            </a:extLst>
          </p:cNvPr>
          <p:cNvSpPr txBox="1"/>
          <p:nvPr/>
        </p:nvSpPr>
        <p:spPr>
          <a:xfrm>
            <a:off x="11975821" y="4036067"/>
            <a:ext cx="3287702" cy="66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4000"/>
              </a:lnSpc>
            </a:pPr>
            <a:r>
              <a:rPr lang="en-US" sz="3500" dirty="0">
                <a:solidFill>
                  <a:srgbClr val="D4D4D4"/>
                </a:solidFill>
                <a:latin typeface="Oswald"/>
              </a:rPr>
              <a:t>PARCEIROS CHAVE</a:t>
            </a:r>
          </a:p>
        </p:txBody>
      </p:sp>
      <p:sp>
        <p:nvSpPr>
          <p:cNvPr id="47" name="Google Shape;150;p16">
            <a:extLst>
              <a:ext uri="{FF2B5EF4-FFF2-40B4-BE49-F238E27FC236}">
                <a16:creationId xmlns:a16="http://schemas.microsoft.com/office/drawing/2014/main" id="{CEB2C86F-742D-9D22-77BA-53B3BCBB1361}"/>
              </a:ext>
            </a:extLst>
          </p:cNvPr>
          <p:cNvSpPr txBox="1"/>
          <p:nvPr/>
        </p:nvSpPr>
        <p:spPr>
          <a:xfrm>
            <a:off x="12086946" y="5734692"/>
            <a:ext cx="4605327" cy="66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4000"/>
              </a:lnSpc>
            </a:pPr>
            <a:r>
              <a:rPr lang="en-US" sz="3500" dirty="0">
                <a:solidFill>
                  <a:srgbClr val="D4D4D4"/>
                </a:solidFill>
                <a:latin typeface="Oswald"/>
              </a:rPr>
              <a:t>ESTRUTURAS DE CUSTOS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/>
          <p:cNvPicPr preferRelativeResize="0"/>
          <p:nvPr/>
        </p:nvPicPr>
        <p:blipFill rotWithShape="1">
          <a:blip r:embed="rId3">
            <a:alphaModFix/>
          </a:blip>
          <a:srcRect l="25138"/>
          <a:stretch/>
        </p:blipFill>
        <p:spPr>
          <a:xfrm>
            <a:off x="0" y="1175974"/>
            <a:ext cx="9144002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 rotWithShape="1">
          <a:blip r:embed="rId3">
            <a:alphaModFix/>
          </a:blip>
          <a:srcRect r="56368"/>
          <a:stretch/>
        </p:blipFill>
        <p:spPr>
          <a:xfrm>
            <a:off x="12958625" y="1281250"/>
            <a:ext cx="5329374" cy="82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 txBox="1"/>
          <p:nvPr/>
        </p:nvSpPr>
        <p:spPr>
          <a:xfrm rot="5400000">
            <a:off x="7717874" y="4337285"/>
            <a:ext cx="8229600" cy="161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50" b="1">
                <a:solidFill>
                  <a:srgbClr val="D4D4D4"/>
                </a:solidFill>
                <a:latin typeface="Oswald"/>
              </a:rPr>
              <a:t>INTRODUÇÃO</a:t>
            </a:r>
          </a:p>
        </p:txBody>
      </p:sp>
      <p:sp>
        <p:nvSpPr>
          <p:cNvPr id="162" name="Google Shape;162;p17"/>
          <p:cNvSpPr txBox="1"/>
          <p:nvPr/>
        </p:nvSpPr>
        <p:spPr>
          <a:xfrm>
            <a:off x="15715839" y="4432942"/>
            <a:ext cx="1333580" cy="171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0B0F0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 sz="9000">
              <a:solidFill>
                <a:srgbClr val="00B0F0"/>
              </a:solidFill>
            </a:endParaRPr>
          </a:p>
        </p:txBody>
      </p:sp>
      <p:pic>
        <p:nvPicPr>
          <p:cNvPr id="2" name="Gráfico 1" descr="Palestrante com preenchimento sólido">
            <a:extLst>
              <a:ext uri="{FF2B5EF4-FFF2-40B4-BE49-F238E27FC236}">
                <a16:creationId xmlns:a16="http://schemas.microsoft.com/office/drawing/2014/main" id="{FBE2AE2B-A79C-03B1-C2BC-72FDD87D22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484" y="1919037"/>
            <a:ext cx="6945227" cy="69602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358;p30" descr="Forma, Retângulo&#10;&#10;Descrição gerada automaticamente">
            <a:extLst>
              <a:ext uri="{FF2B5EF4-FFF2-40B4-BE49-F238E27FC236}">
                <a16:creationId xmlns:a16="http://schemas.microsoft.com/office/drawing/2014/main" id="{7950B405-ABC6-BB17-1DC8-6B645D98ED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138"/>
          <a:stretch/>
        </p:blipFill>
        <p:spPr>
          <a:xfrm>
            <a:off x="0" y="2020453"/>
            <a:ext cx="25318528" cy="693374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61;p30">
            <a:extLst>
              <a:ext uri="{FF2B5EF4-FFF2-40B4-BE49-F238E27FC236}">
                <a16:creationId xmlns:a16="http://schemas.microsoft.com/office/drawing/2014/main" id="{C254D412-C6A4-6FC3-C763-70F910A26EF9}"/>
              </a:ext>
            </a:extLst>
          </p:cNvPr>
          <p:cNvSpPr txBox="1"/>
          <p:nvPr/>
        </p:nvSpPr>
        <p:spPr>
          <a:xfrm>
            <a:off x="3750639" y="388006"/>
            <a:ext cx="10287000" cy="1646763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b="1">
                <a:solidFill>
                  <a:srgbClr val="0070C0"/>
                </a:solidFill>
                <a:latin typeface="Oswald"/>
              </a:rPr>
              <a:t>INTRODUÇÃO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2BFB136-CCC0-0356-539D-DA0FF57498A3}"/>
              </a:ext>
            </a:extLst>
          </p:cNvPr>
          <p:cNvSpPr txBox="1"/>
          <p:nvPr/>
        </p:nvSpPr>
        <p:spPr>
          <a:xfrm>
            <a:off x="2835442" y="3878178"/>
            <a:ext cx="1365475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pt-BR" sz="2000" dirty="0">
              <a:solidFill>
                <a:schemeClr val="bg1"/>
              </a:solidFill>
              <a:latin typeface="Oswald"/>
            </a:endParaRPr>
          </a:p>
          <a:p>
            <a:pPr algn="ctr"/>
            <a:r>
              <a:rPr lang="pt-BR" sz="3200" dirty="0">
                <a:solidFill>
                  <a:schemeClr val="bg1"/>
                </a:solidFill>
                <a:latin typeface="Oswald"/>
              </a:rPr>
              <a:t>A Doce Sabor, empresa de doces, busca inovação e expansão. Decidiu investir em um novo empreendimento e contratou a GESTECH para elaborar um plano de negócio. Esse plano será um guia estratégico para o lançamento e desenvolvimento do novo negócio, visando alcançar o sucesso desejado pela Doce Sabor.</a:t>
            </a:r>
          </a:p>
          <a:p>
            <a:pPr algn="ctr"/>
            <a:endParaRPr lang="pt-BR" sz="3200" dirty="0">
              <a:solidFill>
                <a:schemeClr val="bg1"/>
              </a:solidFill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66247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2"/>
          <p:cNvPicPr preferRelativeResize="0"/>
          <p:nvPr/>
        </p:nvPicPr>
        <p:blipFill rotWithShape="1">
          <a:blip r:embed="rId3">
            <a:alphaModFix/>
          </a:blip>
          <a:srcRect l="25138"/>
          <a:stretch/>
        </p:blipFill>
        <p:spPr>
          <a:xfrm>
            <a:off x="0" y="1281250"/>
            <a:ext cx="9144002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 rotWithShape="1">
          <a:blip r:embed="rId3">
            <a:alphaModFix/>
          </a:blip>
          <a:srcRect r="56368"/>
          <a:stretch/>
        </p:blipFill>
        <p:spPr>
          <a:xfrm>
            <a:off x="12958625" y="1281250"/>
            <a:ext cx="5329374" cy="82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2"/>
          <p:cNvSpPr txBox="1"/>
          <p:nvPr/>
        </p:nvSpPr>
        <p:spPr>
          <a:xfrm rot="5400000">
            <a:off x="7056137" y="3531071"/>
            <a:ext cx="8229600" cy="3224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4002"/>
              </a:lnSpc>
            </a:pPr>
            <a:r>
              <a:rPr lang="en-US" sz="8450" b="1" dirty="0">
                <a:solidFill>
                  <a:srgbClr val="D4D4D4"/>
                </a:solidFill>
                <a:latin typeface="Oswald"/>
              </a:rPr>
              <a:t>SEGMENTOS DE CLIENTE</a:t>
            </a:r>
          </a:p>
        </p:txBody>
      </p:sp>
      <p:sp>
        <p:nvSpPr>
          <p:cNvPr id="232" name="Google Shape;232;p22"/>
          <p:cNvSpPr txBox="1"/>
          <p:nvPr/>
        </p:nvSpPr>
        <p:spPr>
          <a:xfrm>
            <a:off x="15715839" y="4432942"/>
            <a:ext cx="1333580" cy="171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0B0F0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sz="9000">
              <a:solidFill>
                <a:srgbClr val="00B0F0"/>
              </a:solidFill>
            </a:endParaRPr>
          </a:p>
        </p:txBody>
      </p:sp>
      <p:pic>
        <p:nvPicPr>
          <p:cNvPr id="4" name="Gráfico 3" descr="Análise do cliente com preenchimento sólido">
            <a:extLst>
              <a:ext uri="{FF2B5EF4-FFF2-40B4-BE49-F238E27FC236}">
                <a16:creationId xmlns:a16="http://schemas.microsoft.com/office/drawing/2014/main" id="{4F195053-353D-2F38-0B10-E8C1C74CB5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326" y="1768643"/>
            <a:ext cx="7351293" cy="72760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358;p30" descr="Forma, Retângulo&#10;&#10;Descrição gerada automaticamente">
            <a:extLst>
              <a:ext uri="{FF2B5EF4-FFF2-40B4-BE49-F238E27FC236}">
                <a16:creationId xmlns:a16="http://schemas.microsoft.com/office/drawing/2014/main" id="{7950B405-ABC6-BB17-1DC8-6B645D98ED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138"/>
          <a:stretch/>
        </p:blipFill>
        <p:spPr>
          <a:xfrm>
            <a:off x="0" y="2020453"/>
            <a:ext cx="25318528" cy="693374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61;p30">
            <a:extLst>
              <a:ext uri="{FF2B5EF4-FFF2-40B4-BE49-F238E27FC236}">
                <a16:creationId xmlns:a16="http://schemas.microsoft.com/office/drawing/2014/main" id="{C254D412-C6A4-6FC3-C763-70F910A26EF9}"/>
              </a:ext>
            </a:extLst>
          </p:cNvPr>
          <p:cNvSpPr txBox="1"/>
          <p:nvPr/>
        </p:nvSpPr>
        <p:spPr>
          <a:xfrm>
            <a:off x="3750639" y="388006"/>
            <a:ext cx="10287000" cy="1646763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4000"/>
              </a:lnSpc>
            </a:pPr>
            <a:r>
              <a:rPr lang="en-US" sz="7800" b="1" dirty="0">
                <a:solidFill>
                  <a:srgbClr val="0070C0"/>
                </a:solidFill>
                <a:latin typeface="Oswald"/>
              </a:rPr>
              <a:t>SEGMENTOS DE CLIENTE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2BFB136-CCC0-0356-539D-DA0FF57498A3}"/>
              </a:ext>
            </a:extLst>
          </p:cNvPr>
          <p:cNvSpPr txBox="1"/>
          <p:nvPr/>
        </p:nvSpPr>
        <p:spPr>
          <a:xfrm>
            <a:off x="1848436" y="2618003"/>
            <a:ext cx="13654754" cy="58939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algn="ctr">
              <a:spcAft>
                <a:spcPts val="600"/>
              </a:spcAft>
              <a:buFont typeface="Wingdings"/>
              <a:buChar char="Ø"/>
            </a:pPr>
            <a:r>
              <a:rPr lang="pt-BR" sz="3200" dirty="0">
                <a:solidFill>
                  <a:schemeClr val="bg1"/>
                </a:solidFill>
                <a:latin typeface="Oswald"/>
              </a:rPr>
              <a:t>Residências </a:t>
            </a:r>
            <a:endParaRPr lang="pt-BR">
              <a:solidFill>
                <a:schemeClr val="bg1"/>
              </a:solidFill>
            </a:endParaRPr>
          </a:p>
          <a:p>
            <a:pPr marL="457200" algn="ctr">
              <a:spcAft>
                <a:spcPts val="600"/>
              </a:spcAft>
              <a:buFont typeface="Wingdings"/>
              <a:buChar char="Ø"/>
            </a:pPr>
            <a:r>
              <a:rPr lang="pt-BR" sz="3200" dirty="0">
                <a:solidFill>
                  <a:schemeClr val="bg1"/>
                </a:solidFill>
                <a:latin typeface="Oswald"/>
              </a:rPr>
              <a:t>Condomínios</a:t>
            </a:r>
          </a:p>
          <a:p>
            <a:pPr marL="457200" algn="ctr">
              <a:spcAft>
                <a:spcPts val="600"/>
              </a:spcAft>
              <a:buFont typeface="Wingdings"/>
              <a:buChar char="Ø"/>
            </a:pPr>
            <a:endParaRPr lang="pt-BR" sz="3200" dirty="0">
              <a:solidFill>
                <a:schemeClr val="bg1"/>
              </a:solidFill>
              <a:latin typeface="Oswald"/>
            </a:endParaRPr>
          </a:p>
          <a:p>
            <a:pPr algn="ctr">
              <a:spcAft>
                <a:spcPts val="600"/>
              </a:spcAft>
            </a:pPr>
            <a:r>
              <a:rPr lang="pt-BR" sz="3200" dirty="0">
                <a:solidFill>
                  <a:schemeClr val="bg1"/>
                </a:solidFill>
                <a:latin typeface="Oswald"/>
              </a:rPr>
              <a:t>Há dois tipos de clientes que podem precisar de serviços gerais, e os tipos de serviços que precisam podem variar consideravelmente dependendo de suas necessidades e características individuais.</a:t>
            </a:r>
          </a:p>
          <a:p>
            <a:pPr algn="ctr">
              <a:spcAft>
                <a:spcPts val="600"/>
              </a:spcAft>
            </a:pPr>
            <a:endParaRPr lang="pt-BR" sz="3200" dirty="0">
              <a:solidFill>
                <a:schemeClr val="bg1"/>
              </a:solidFill>
              <a:latin typeface="Oswald"/>
            </a:endParaRPr>
          </a:p>
          <a:p>
            <a:pPr algn="ctr"/>
            <a:r>
              <a:rPr lang="pt-BR" sz="3200" dirty="0">
                <a:solidFill>
                  <a:schemeClr val="bg1"/>
                </a:solidFill>
                <a:latin typeface="Oswald"/>
              </a:rPr>
              <a:t>Estamos focados em entender e atender às necessidades dos clientes que buscam serviços gerais, proporcionando soluções que facilitem suas vidas e melhorem a qualidade de seus espaços residenciais.</a:t>
            </a:r>
            <a:endParaRPr lang="pt-BR" dirty="0">
              <a:solidFill>
                <a:schemeClr val="bg1"/>
              </a:solidFill>
              <a:latin typeface="Oswald"/>
            </a:endParaRPr>
          </a:p>
          <a:p>
            <a:pPr algn="ctr">
              <a:spcAft>
                <a:spcPts val="600"/>
              </a:spcAft>
            </a:pPr>
            <a:endParaRPr lang="pt-BR" sz="3200" dirty="0">
              <a:solidFill>
                <a:schemeClr val="bg1"/>
              </a:solidFill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727512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2"/>
          <p:cNvPicPr preferRelativeResize="0"/>
          <p:nvPr/>
        </p:nvPicPr>
        <p:blipFill rotWithShape="1">
          <a:blip r:embed="rId3">
            <a:alphaModFix/>
          </a:blip>
          <a:srcRect l="25138"/>
          <a:stretch/>
        </p:blipFill>
        <p:spPr>
          <a:xfrm>
            <a:off x="0" y="1281250"/>
            <a:ext cx="9144002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 rotWithShape="1">
          <a:blip r:embed="rId3">
            <a:alphaModFix/>
          </a:blip>
          <a:srcRect r="56368"/>
          <a:stretch/>
        </p:blipFill>
        <p:spPr>
          <a:xfrm>
            <a:off x="12958625" y="1281250"/>
            <a:ext cx="5329374" cy="82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2"/>
          <p:cNvSpPr txBox="1"/>
          <p:nvPr/>
        </p:nvSpPr>
        <p:spPr>
          <a:xfrm rot="5400000">
            <a:off x="7056137" y="3531071"/>
            <a:ext cx="8229600" cy="3224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4002"/>
              </a:lnSpc>
            </a:pPr>
            <a:r>
              <a:rPr lang="en-US" sz="8450" b="1" dirty="0">
                <a:solidFill>
                  <a:srgbClr val="D4D4D4"/>
                </a:solidFill>
                <a:latin typeface="Oswald"/>
              </a:rPr>
              <a:t>PROPOSTAS DE VALOR</a:t>
            </a:r>
          </a:p>
        </p:txBody>
      </p:sp>
      <p:sp>
        <p:nvSpPr>
          <p:cNvPr id="232" name="Google Shape;232;p22"/>
          <p:cNvSpPr txBox="1"/>
          <p:nvPr/>
        </p:nvSpPr>
        <p:spPr>
          <a:xfrm>
            <a:off x="15715839" y="4432942"/>
            <a:ext cx="1333580" cy="171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0B0F0"/>
                </a:solidFill>
                <a:latin typeface="Oswald"/>
              </a:rPr>
              <a:t>03</a:t>
            </a:r>
          </a:p>
        </p:txBody>
      </p:sp>
      <p:pic>
        <p:nvPicPr>
          <p:cNvPr id="2" name="Gráfico 1" descr="Moedas com preenchimento sólido">
            <a:extLst>
              <a:ext uri="{FF2B5EF4-FFF2-40B4-BE49-F238E27FC236}">
                <a16:creationId xmlns:a16="http://schemas.microsoft.com/office/drawing/2014/main" id="{285F0A1E-899E-DA78-DF34-7638E6E0D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011" y="1873920"/>
            <a:ext cx="7576885" cy="765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83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358;p30" descr="Forma, Retângulo&#10;&#10;Descrição gerada automaticamente">
            <a:extLst>
              <a:ext uri="{FF2B5EF4-FFF2-40B4-BE49-F238E27FC236}">
                <a16:creationId xmlns:a16="http://schemas.microsoft.com/office/drawing/2014/main" id="{7950B405-ABC6-BB17-1DC8-6B645D98ED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138"/>
          <a:stretch/>
        </p:blipFill>
        <p:spPr>
          <a:xfrm>
            <a:off x="0" y="2020453"/>
            <a:ext cx="25318528" cy="693374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61;p30">
            <a:extLst>
              <a:ext uri="{FF2B5EF4-FFF2-40B4-BE49-F238E27FC236}">
                <a16:creationId xmlns:a16="http://schemas.microsoft.com/office/drawing/2014/main" id="{C254D412-C6A4-6FC3-C763-70F910A26EF9}"/>
              </a:ext>
            </a:extLst>
          </p:cNvPr>
          <p:cNvSpPr txBox="1"/>
          <p:nvPr/>
        </p:nvSpPr>
        <p:spPr>
          <a:xfrm>
            <a:off x="3750639" y="388006"/>
            <a:ext cx="10287000" cy="1646763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4000"/>
              </a:lnSpc>
            </a:pPr>
            <a:r>
              <a:rPr lang="en-US" sz="7800" b="1" dirty="0">
                <a:solidFill>
                  <a:srgbClr val="0070C0"/>
                </a:solidFill>
                <a:latin typeface="Oswald"/>
              </a:rPr>
              <a:t>PROPOSTA DE VALOR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2BFB136-CCC0-0356-539D-DA0FF57498A3}"/>
              </a:ext>
            </a:extLst>
          </p:cNvPr>
          <p:cNvSpPr txBox="1"/>
          <p:nvPr/>
        </p:nvSpPr>
        <p:spPr>
          <a:xfrm>
            <a:off x="2797342" y="3459078"/>
            <a:ext cx="1365475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Oswald"/>
              </a:rPr>
              <a:t> ...</a:t>
            </a:r>
            <a:endParaRPr lang="pt-BR" sz="3000" dirty="0">
              <a:solidFill>
                <a:schemeClr val="bg1"/>
              </a:solidFill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748110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Personalizar</PresentationFormat>
  <Slides>25</Slides>
  <Notes>14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6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revision>665</cp:revision>
  <dcterms:modified xsi:type="dcterms:W3CDTF">2024-06-12T04:03:00Z</dcterms:modified>
</cp:coreProperties>
</file>